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4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1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A" initials="C" lastIdx="2" clrIdx="2"/>
  <p:cmAuthor id="1" name="Coldren, James" initials="CJ" lastIdx="6" clrIdx="0">
    <p:extLst>
      <p:ext uri="{19B8F6BF-5375-455C-9EA6-DF929625EA0E}">
        <p15:presenceInfo xmlns:p15="http://schemas.microsoft.com/office/powerpoint/2012/main" userId="S-1-5-21-606747145-1682526488-1417001333-19369" providerId="AD"/>
      </p:ext>
    </p:extLst>
  </p:cmAuthor>
  <p:cmAuthor id="2" name="Harkavy, Elliot" initials="HE" lastIdx="5" clrIdx="1">
    <p:extLst>
      <p:ext uri="{19B8F6BF-5375-455C-9EA6-DF929625EA0E}">
        <p15:presenceInfo xmlns:p15="http://schemas.microsoft.com/office/powerpoint/2012/main" userId="S-1-5-21-606747145-1682526488-1417001333-23918" providerId="AD"/>
      </p:ext>
    </p:extLst>
  </p:cmAuthor>
  <p:cmAuthor id="3" name="Rhinerson, Samantha" initials="RS" lastIdx="1" clrIdx="3">
    <p:extLst>
      <p:ext uri="{19B8F6BF-5375-455C-9EA6-DF929625EA0E}">
        <p15:presenceInfo xmlns:p15="http://schemas.microsoft.com/office/powerpoint/2012/main" userId="S-1-5-21-606747145-1682526488-1417001333-23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>
      <p:cViewPr varScale="1">
        <p:scale>
          <a:sx n="84" d="100"/>
          <a:sy n="84" d="100"/>
        </p:scale>
        <p:origin x="2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fs1.asu.edu\copp\CVPCS\Project_Data\CURRENT\SPI%20Phoenix\Official%20Data\Camera%20Data\Exhibits\Missing_Incident%23_Trend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Figure</a:t>
            </a:r>
            <a:r>
              <a:rPr lang="en-US" baseline="0"/>
              <a:t> 1</a:t>
            </a:r>
            <a:r>
              <a:rPr lang="en-US"/>
              <a:t>: Proportion of Incidents with Video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Proportionoif Incidents with Video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rgbClr val="C0504D">
                    <a:lumMod val="50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4.4442958328839002E-2"/>
                  <c:y val="-4.3990913691842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E6-47F9-B7E1-FC14E6E341D6}"/>
                </c:ext>
              </c:extLst>
            </c:dLbl>
            <c:dLbl>
              <c:idx val="1"/>
              <c:layout>
                <c:manualLayout>
                  <c:x val="-3.7137022255779903E-2"/>
                  <c:y val="-3.8011840448195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E6-47F9-B7E1-FC14E6E341D6}"/>
                </c:ext>
              </c:extLst>
            </c:dLbl>
            <c:dLbl>
              <c:idx val="2"/>
              <c:layout>
                <c:manualLayout>
                  <c:x val="-2.4351634127925799E-2"/>
                  <c:y val="-4.1001377070018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E6-47F9-B7E1-FC14E6E34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c:spPr>
            <c:trendlineType val="linear"/>
            <c:forward val="2"/>
            <c:dispRSqr val="0"/>
            <c:dispEq val="0"/>
          </c:trendline>
          <c:cat>
            <c:multiLvlStrRef>
              <c:f>Sheet3!$A$2:$B$15</c:f>
              <c:multiLvlStrCache>
                <c:ptCount val="14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</c:lvl>
                <c:lvl>
                  <c:pt idx="0">
                    <c:v>2013</c:v>
                  </c:pt>
                  <c:pt idx="9">
                    <c:v>2014</c:v>
                  </c:pt>
                </c:lvl>
              </c:multiLvlStrCache>
            </c:multiLvlStrRef>
          </c:cat>
          <c:val>
            <c:numRef>
              <c:f>Sheet3!$C$2:$C$13</c:f>
              <c:numCache>
                <c:formatCode>0.0</c:formatCode>
                <c:ptCount val="12"/>
                <c:pt idx="0">
                  <c:v>26.739283204497539</c:v>
                </c:pt>
                <c:pt idx="1">
                  <c:v>42.210206150726457</c:v>
                </c:pt>
                <c:pt idx="2">
                  <c:v>28.826446280991622</c:v>
                </c:pt>
                <c:pt idx="3">
                  <c:v>21.99624530663321</c:v>
                </c:pt>
                <c:pt idx="4">
                  <c:v>25.151253241140889</c:v>
                </c:pt>
                <c:pt idx="5">
                  <c:v>27.311615663047132</c:v>
                </c:pt>
                <c:pt idx="6">
                  <c:v>25.864909390444819</c:v>
                </c:pt>
                <c:pt idx="7">
                  <c:v>20.167480809490598</c:v>
                </c:pt>
                <c:pt idx="8">
                  <c:v>20.723461798512531</c:v>
                </c:pt>
                <c:pt idx="9">
                  <c:v>20.340136054421681</c:v>
                </c:pt>
                <c:pt idx="10">
                  <c:v>19.886792452830189</c:v>
                </c:pt>
                <c:pt idx="11">
                  <c:v>13.19696469811943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E6-47F9-B7E1-FC14E6E3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31362064"/>
        <c:axId val="-831359888"/>
      </c:lineChart>
      <c:catAx>
        <c:axId val="-83136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831359888"/>
        <c:crosses val="autoZero"/>
        <c:auto val="1"/>
        <c:lblAlgn val="ctr"/>
        <c:lblOffset val="100"/>
        <c:noMultiLvlLbl val="0"/>
      </c:catAx>
      <c:valAx>
        <c:axId val="-831359888"/>
        <c:scaling>
          <c:orientation val="minMax"/>
          <c:max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831362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Survey: Percentage </a:t>
            </a:r>
            <a:r>
              <a:rPr lang="en-US" sz="1800" b="1" dirty="0"/>
              <a:t>of Interactions Considered </a:t>
            </a:r>
            <a:r>
              <a:rPr lang="en-US" sz="1800" b="1" baseline="0" dirty="0"/>
              <a:t>Professional and Courteous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Rating</c:v>
                </c:pt>
              </c:strCache>
            </c:strRef>
          </c:tx>
          <c:spPr>
            <a:ln w="476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Sheet1!$A$3:$A$16</c:f>
              <c:numCache>
                <c:formatCode>[$-409]mmm\-yy;@</c:formatCode>
                <c:ptCount val="14"/>
                <c:pt idx="0">
                  <c:v>40026</c:v>
                </c:pt>
                <c:pt idx="1">
                  <c:v>40391</c:v>
                </c:pt>
                <c:pt idx="2">
                  <c:v>40575</c:v>
                </c:pt>
                <c:pt idx="3">
                  <c:v>40756</c:v>
                </c:pt>
                <c:pt idx="4">
                  <c:v>40940</c:v>
                </c:pt>
                <c:pt idx="5">
                  <c:v>41122</c:v>
                </c:pt>
                <c:pt idx="6">
                  <c:v>41334</c:v>
                </c:pt>
                <c:pt idx="7">
                  <c:v>41487</c:v>
                </c:pt>
                <c:pt idx="8">
                  <c:v>41699</c:v>
                </c:pt>
                <c:pt idx="9">
                  <c:v>42036</c:v>
                </c:pt>
                <c:pt idx="10">
                  <c:v>42217</c:v>
                </c:pt>
                <c:pt idx="11">
                  <c:v>42614</c:v>
                </c:pt>
                <c:pt idx="12">
                  <c:v>42979</c:v>
                </c:pt>
                <c:pt idx="13">
                  <c:v>43344</c:v>
                </c:pt>
              </c:numCache>
            </c:numRef>
          </c:cat>
          <c:val>
            <c:numRef>
              <c:f>Sheet1!$B$3:$B$16</c:f>
              <c:numCache>
                <c:formatCode>0%</c:formatCode>
                <c:ptCount val="14"/>
                <c:pt idx="0">
                  <c:v>0.53</c:v>
                </c:pt>
                <c:pt idx="1">
                  <c:v>0.75</c:v>
                </c:pt>
                <c:pt idx="2">
                  <c:v>0.77</c:v>
                </c:pt>
                <c:pt idx="3">
                  <c:v>0.77</c:v>
                </c:pt>
                <c:pt idx="4">
                  <c:v>0.71</c:v>
                </c:pt>
                <c:pt idx="5">
                  <c:v>0.8</c:v>
                </c:pt>
                <c:pt idx="6">
                  <c:v>0.74</c:v>
                </c:pt>
                <c:pt idx="7">
                  <c:v>0.72</c:v>
                </c:pt>
                <c:pt idx="8">
                  <c:v>0.68</c:v>
                </c:pt>
                <c:pt idx="9">
                  <c:v>0.79</c:v>
                </c:pt>
                <c:pt idx="10">
                  <c:v>0.78</c:v>
                </c:pt>
                <c:pt idx="11">
                  <c:v>0.73</c:v>
                </c:pt>
                <c:pt idx="12">
                  <c:v>0.79</c:v>
                </c:pt>
                <c:pt idx="1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C-4A22-8019-7665A9A0A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35495568"/>
        <c:axId val="-831363696"/>
      </c:lineChart>
      <c:dateAx>
        <c:axId val="-83549556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1363696"/>
        <c:crosses val="autoZero"/>
        <c:auto val="1"/>
        <c:lblOffset val="100"/>
        <c:baseTimeUnit val="months"/>
        <c:majorUnit val="12"/>
        <c:majorTimeUnit val="months"/>
      </c:dateAx>
      <c:valAx>
        <c:axId val="-83136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5495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Amount</c:v>
                </c:pt>
              </c:strCache>
            </c:strRef>
          </c:tx>
          <c:spPr>
            <a:ln w="476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4722753346080305E-2"/>
                  <c:y val="-4.8134931244115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D9E-B430-ACE31BF5A10A}"/>
                </c:ext>
              </c:extLst>
            </c:dLbl>
            <c:dLbl>
              <c:idx val="4"/>
              <c:layout>
                <c:manualLayout>
                  <c:x val="-2.5769568738262309E-2"/>
                  <c:y val="-3.8407699037620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8-4D9E-B430-ACE31BF5A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(Proj.)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669</c:v>
                </c:pt>
                <c:pt idx="1">
                  <c:v>654</c:v>
                </c:pt>
                <c:pt idx="2">
                  <c:v>549</c:v>
                </c:pt>
                <c:pt idx="3">
                  <c:v>591</c:v>
                </c:pt>
                <c:pt idx="4">
                  <c:v>470</c:v>
                </c:pt>
                <c:pt idx="5">
                  <c:v>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18-4D9E-B430-ACE31BF5A1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13803136"/>
        <c:axId val="-608736512"/>
      </c:lineChart>
      <c:catAx>
        <c:axId val="-11138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8736512"/>
        <c:crosses val="autoZero"/>
        <c:auto val="1"/>
        <c:lblAlgn val="ctr"/>
        <c:lblOffset val="100"/>
        <c:noMultiLvlLbl val="0"/>
      </c:catAx>
      <c:valAx>
        <c:axId val="-608736512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138031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Intentional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Firearm </a:t>
            </a:r>
            <a:r>
              <a:rPr lang="en-US" sz="1800" b="1" dirty="0"/>
              <a:t>Discharges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'Level 4s and discharges 2014-17'!$A$3</c:f>
              <c:strCache>
                <c:ptCount val="1"/>
                <c:pt idx="0">
                  <c:v>Intentional</c:v>
                </c:pt>
              </c:strCache>
            </c:strRef>
          </c:tx>
          <c:spPr>
            <a:ln w="47625" cap="rnd">
              <a:solidFill>
                <a:srgbClr val="415F8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'Level 4s and discharges 2014-17'!$B$2:$F$2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'Level 4s and discharges 2014-17'!$B$3:$F$3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12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90-4569-8F66-3C1FEBA6E5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608732704"/>
        <c:axId val="-608730528"/>
      </c:lineChart>
      <c:catAx>
        <c:axId val="-6087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8730528"/>
        <c:crosses val="autoZero"/>
        <c:auto val="1"/>
        <c:lblAlgn val="ctr"/>
        <c:lblOffset val="100"/>
        <c:noMultiLvlLbl val="0"/>
      </c:catAx>
      <c:valAx>
        <c:axId val="-6087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87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3-27T12:05:32.060" idx="1">
    <p:pos x="2363" y="2732"/>
    <p:text>Please define/spell out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E0AC5-90D8-40E6-B50D-4927443CA0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0540D-11D1-4090-8C0E-A059B676BE9E}">
      <dgm:prSet phldrT="[Text]"/>
      <dgm:spPr>
        <a:xfrm>
          <a:off x="361989" y="1745753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Policy &amp; Discipline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08A567C-9CE0-4EF1-9773-F753D0A7A2BF}" type="parTrans" cxnId="{EEBD4C61-5D58-42F0-9526-7D971AD6C18B}">
      <dgm:prSet/>
      <dgm:spPr/>
      <dgm:t>
        <a:bodyPr/>
        <a:lstStyle/>
        <a:p>
          <a:endParaRPr lang="en-US"/>
        </a:p>
      </dgm:t>
    </dgm:pt>
    <dgm:pt modelId="{DDB3BBA1-31D4-4CC0-AD69-B5BA85C8494D}" type="sibTrans" cxnId="{EEBD4C61-5D58-42F0-9526-7D971AD6C18B}">
      <dgm:prSet/>
      <dgm:spPr/>
      <dgm:t>
        <a:bodyPr/>
        <a:lstStyle/>
        <a:p>
          <a:endParaRPr lang="en-US"/>
        </a:p>
      </dgm:t>
    </dgm:pt>
    <dgm:pt modelId="{43BCF8AC-E105-4DF8-9400-DDE173C996FF}">
      <dgm:prSet phldrT="[Text]"/>
      <dgm:spPr>
        <a:xfrm>
          <a:off x="3343806" y="1007900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BWC Utilization Audits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2977EA-C63F-4A24-A280-970528D16018}" type="parTrans" cxnId="{19CC6B9C-16FE-4F9F-99BC-6187CB910975}">
      <dgm:prSet/>
      <dgm:spPr/>
      <dgm:t>
        <a:bodyPr/>
        <a:lstStyle/>
        <a:p>
          <a:endParaRPr lang="en-US"/>
        </a:p>
      </dgm:t>
    </dgm:pt>
    <dgm:pt modelId="{9D421540-E1F0-495B-B4DE-34AD954E2D36}" type="sibTrans" cxnId="{19CC6B9C-16FE-4F9F-99BC-6187CB910975}">
      <dgm:prSet/>
      <dgm:spPr/>
      <dgm:t>
        <a:bodyPr/>
        <a:lstStyle/>
        <a:p>
          <a:endParaRPr lang="en-US"/>
        </a:p>
      </dgm:t>
    </dgm:pt>
    <dgm:pt modelId="{4B9E29F6-752C-4282-BE76-39BCC70E1A73}">
      <dgm:prSet phldrT="[Text]"/>
      <dgm:spPr>
        <a:xfrm>
          <a:off x="6325623" y="270046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BWC Performance Audits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6473A64-A931-4011-86E7-840D06D8ED63}" type="parTrans" cxnId="{8F450B73-9E3F-4D1B-AD79-8F6F52761F63}">
      <dgm:prSet/>
      <dgm:spPr/>
      <dgm:t>
        <a:bodyPr/>
        <a:lstStyle/>
        <a:p>
          <a:endParaRPr lang="en-US"/>
        </a:p>
      </dgm:t>
    </dgm:pt>
    <dgm:pt modelId="{0D0B7D76-1AE0-458B-8810-19D48C3C0BDF}" type="sibTrans" cxnId="{8F450B73-9E3F-4D1B-AD79-8F6F52761F63}">
      <dgm:prSet/>
      <dgm:spPr/>
      <dgm:t>
        <a:bodyPr/>
        <a:lstStyle/>
        <a:p>
          <a:endParaRPr lang="en-US"/>
        </a:p>
      </dgm:t>
    </dgm:pt>
    <dgm:pt modelId="{C4A76DA8-294E-4321-8F9B-8E8335AFF3D0}" type="pres">
      <dgm:prSet presAssocID="{897E0AC5-90D8-40E6-B50D-4927443CA0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BFDEA-7571-4F77-9B14-4F683440D4C3}" type="pres">
      <dgm:prSet presAssocID="{EBC0540D-11D1-4090-8C0E-A059B676BE9E}" presName="composite" presStyleCnt="0"/>
      <dgm:spPr/>
    </dgm:pt>
    <dgm:pt modelId="{E77325DF-1E54-46CC-93B4-49361035D865}" type="pres">
      <dgm:prSet presAssocID="{EBC0540D-11D1-4090-8C0E-A059B676BE9E}" presName="LShape" presStyleLbl="alignNode1" presStyleIdx="0" presStyleCnt="5"/>
      <dgm:spPr>
        <a:xfrm rot="5400000">
          <a:off x="632640" y="939644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7B06DC7-3FB2-4F55-8EB8-63099364D898}" type="pres">
      <dgm:prSet presAssocID="{EBC0540D-11D1-4090-8C0E-A059B676BE9E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3D08F4-69CD-43C8-8FCB-8B75B60D0907}" type="pres">
      <dgm:prSet presAssocID="{EBC0540D-11D1-4090-8C0E-A059B676BE9E}" presName="Triangle" presStyleLbl="alignNode1" presStyleIdx="1" presStyleCnt="5"/>
      <dgm:spPr>
        <a:xfrm>
          <a:off x="2338152" y="741016"/>
          <a:ext cx="459572" cy="459572"/>
        </a:xfrm>
        <a:prstGeom prst="triangle">
          <a:avLst>
            <a:gd name="adj" fmla="val 10000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EB74C28-80BB-4616-B49B-2BAA3F7E47A2}" type="pres">
      <dgm:prSet presAssocID="{DDB3BBA1-31D4-4CC0-AD69-B5BA85C8494D}" presName="sibTrans" presStyleCnt="0"/>
      <dgm:spPr/>
    </dgm:pt>
    <dgm:pt modelId="{4D6F1DF3-D53A-485E-85BE-9533CD02F37D}" type="pres">
      <dgm:prSet presAssocID="{DDB3BBA1-31D4-4CC0-AD69-B5BA85C8494D}" presName="space" presStyleCnt="0"/>
      <dgm:spPr/>
    </dgm:pt>
    <dgm:pt modelId="{A80B3416-6092-41F2-B72A-E722037A381A}" type="pres">
      <dgm:prSet presAssocID="{43BCF8AC-E105-4DF8-9400-DDE173C996FF}" presName="composite" presStyleCnt="0"/>
      <dgm:spPr/>
    </dgm:pt>
    <dgm:pt modelId="{8E8FD7BD-D4B4-46AB-A585-51536D74CEB0}" type="pres">
      <dgm:prSet presAssocID="{43BCF8AC-E105-4DF8-9400-DDE173C996FF}" presName="LShape" presStyleLbl="alignNode1" presStyleIdx="2" presStyleCnt="5"/>
      <dgm:spPr>
        <a:xfrm rot="5400000">
          <a:off x="3614457" y="201790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604E444-22B8-4AE7-B287-7B5211FEC355}" type="pres">
      <dgm:prSet presAssocID="{43BCF8AC-E105-4DF8-9400-DDE173C996FF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1FC40F-5BA4-42EE-8AB3-99EC6F209B9D}" type="pres">
      <dgm:prSet presAssocID="{43BCF8AC-E105-4DF8-9400-DDE173C996FF}" presName="Triangle" presStyleLbl="alignNode1" presStyleIdx="3" presStyleCnt="5"/>
      <dgm:spPr>
        <a:xfrm>
          <a:off x="5319970" y="3163"/>
          <a:ext cx="459572" cy="459572"/>
        </a:xfrm>
        <a:prstGeom prst="triangle">
          <a:avLst>
            <a:gd name="adj" fmla="val 10000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06066CE-65B9-4333-985C-75C76D20FBD1}" type="pres">
      <dgm:prSet presAssocID="{9D421540-E1F0-495B-B4DE-34AD954E2D36}" presName="sibTrans" presStyleCnt="0"/>
      <dgm:spPr/>
    </dgm:pt>
    <dgm:pt modelId="{0F4E6065-90BC-4CB4-A190-51E3AA3D4771}" type="pres">
      <dgm:prSet presAssocID="{9D421540-E1F0-495B-B4DE-34AD954E2D36}" presName="space" presStyleCnt="0"/>
      <dgm:spPr/>
    </dgm:pt>
    <dgm:pt modelId="{67D82127-1DC0-414D-8622-5D733BD3D480}" type="pres">
      <dgm:prSet presAssocID="{4B9E29F6-752C-4282-BE76-39BCC70E1A73}" presName="composite" presStyleCnt="0"/>
      <dgm:spPr/>
    </dgm:pt>
    <dgm:pt modelId="{523AEB98-E2E6-4E52-90CC-FF13C8E59B88}" type="pres">
      <dgm:prSet presAssocID="{4B9E29F6-752C-4282-BE76-39BCC70E1A73}" presName="LShape" presStyleLbl="alignNode1" presStyleIdx="4" presStyleCnt="5"/>
      <dgm:spPr>
        <a:xfrm rot="5400000">
          <a:off x="6596274" y="-536063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525DA95-69A0-4524-A7C6-3136D2A06444}" type="pres">
      <dgm:prSet presAssocID="{4B9E29F6-752C-4282-BE76-39BCC70E1A73}" presName="ParentText" presStyleLbl="revTx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764C0CE-6696-464D-9A79-CC688FC62503}" type="presOf" srcId="{4B9E29F6-752C-4282-BE76-39BCC70E1A73}" destId="{7525DA95-69A0-4524-A7C6-3136D2A06444}" srcOrd="0" destOrd="0" presId="urn:microsoft.com/office/officeart/2009/3/layout/StepUpProcess"/>
    <dgm:cxn modelId="{EEBD4C61-5D58-42F0-9526-7D971AD6C18B}" srcId="{897E0AC5-90D8-40E6-B50D-4927443CA00B}" destId="{EBC0540D-11D1-4090-8C0E-A059B676BE9E}" srcOrd="0" destOrd="0" parTransId="{908A567C-9CE0-4EF1-9773-F753D0A7A2BF}" sibTransId="{DDB3BBA1-31D4-4CC0-AD69-B5BA85C8494D}"/>
    <dgm:cxn modelId="{0436C997-59CB-40E8-9D10-86D4CE0C16A4}" type="presOf" srcId="{897E0AC5-90D8-40E6-B50D-4927443CA00B}" destId="{C4A76DA8-294E-4321-8F9B-8E8335AFF3D0}" srcOrd="0" destOrd="0" presId="urn:microsoft.com/office/officeart/2009/3/layout/StepUpProcess"/>
    <dgm:cxn modelId="{F00688A9-9DEA-4B80-A0EF-813B958133F7}" type="presOf" srcId="{EBC0540D-11D1-4090-8C0E-A059B676BE9E}" destId="{B7B06DC7-3FB2-4F55-8EB8-63099364D898}" srcOrd="0" destOrd="0" presId="urn:microsoft.com/office/officeart/2009/3/layout/StepUpProcess"/>
    <dgm:cxn modelId="{0621F338-0095-476A-A0E7-A5FDA6C266F8}" type="presOf" srcId="{43BCF8AC-E105-4DF8-9400-DDE173C996FF}" destId="{F604E444-22B8-4AE7-B287-7B5211FEC355}" srcOrd="0" destOrd="0" presId="urn:microsoft.com/office/officeart/2009/3/layout/StepUpProcess"/>
    <dgm:cxn modelId="{19CC6B9C-16FE-4F9F-99BC-6187CB910975}" srcId="{897E0AC5-90D8-40E6-B50D-4927443CA00B}" destId="{43BCF8AC-E105-4DF8-9400-DDE173C996FF}" srcOrd="1" destOrd="0" parTransId="{BF2977EA-C63F-4A24-A280-970528D16018}" sibTransId="{9D421540-E1F0-495B-B4DE-34AD954E2D36}"/>
    <dgm:cxn modelId="{8F450B73-9E3F-4D1B-AD79-8F6F52761F63}" srcId="{897E0AC5-90D8-40E6-B50D-4927443CA00B}" destId="{4B9E29F6-752C-4282-BE76-39BCC70E1A73}" srcOrd="2" destOrd="0" parTransId="{76473A64-A931-4011-86E7-840D06D8ED63}" sibTransId="{0D0B7D76-1AE0-458B-8810-19D48C3C0BDF}"/>
    <dgm:cxn modelId="{3C78D088-3DAA-44C1-819B-E201A4EDF3F5}" type="presParOf" srcId="{C4A76DA8-294E-4321-8F9B-8E8335AFF3D0}" destId="{900BFDEA-7571-4F77-9B14-4F683440D4C3}" srcOrd="0" destOrd="0" presId="urn:microsoft.com/office/officeart/2009/3/layout/StepUpProcess"/>
    <dgm:cxn modelId="{1054CD46-73A5-4678-B08D-9933A441D430}" type="presParOf" srcId="{900BFDEA-7571-4F77-9B14-4F683440D4C3}" destId="{E77325DF-1E54-46CC-93B4-49361035D865}" srcOrd="0" destOrd="0" presId="urn:microsoft.com/office/officeart/2009/3/layout/StepUpProcess"/>
    <dgm:cxn modelId="{B4FA86B8-CB28-4365-A7F0-9B7AE67514E6}" type="presParOf" srcId="{900BFDEA-7571-4F77-9B14-4F683440D4C3}" destId="{B7B06DC7-3FB2-4F55-8EB8-63099364D898}" srcOrd="1" destOrd="0" presId="urn:microsoft.com/office/officeart/2009/3/layout/StepUpProcess"/>
    <dgm:cxn modelId="{88DA58D7-1CDF-4AE9-A557-EB5A5952334C}" type="presParOf" srcId="{900BFDEA-7571-4F77-9B14-4F683440D4C3}" destId="{B83D08F4-69CD-43C8-8FCB-8B75B60D0907}" srcOrd="2" destOrd="0" presId="urn:microsoft.com/office/officeart/2009/3/layout/StepUpProcess"/>
    <dgm:cxn modelId="{C25E4772-D104-4BB7-A408-42C1DD1949EB}" type="presParOf" srcId="{C4A76DA8-294E-4321-8F9B-8E8335AFF3D0}" destId="{1EB74C28-80BB-4616-B49B-2BAA3F7E47A2}" srcOrd="1" destOrd="0" presId="urn:microsoft.com/office/officeart/2009/3/layout/StepUpProcess"/>
    <dgm:cxn modelId="{DD692F8F-B7A9-4964-B6C2-7913B544ED0D}" type="presParOf" srcId="{1EB74C28-80BB-4616-B49B-2BAA3F7E47A2}" destId="{4D6F1DF3-D53A-485E-85BE-9533CD02F37D}" srcOrd="0" destOrd="0" presId="urn:microsoft.com/office/officeart/2009/3/layout/StepUpProcess"/>
    <dgm:cxn modelId="{4FDEF68C-8CAF-49C6-A55C-885DF926DFB5}" type="presParOf" srcId="{C4A76DA8-294E-4321-8F9B-8E8335AFF3D0}" destId="{A80B3416-6092-41F2-B72A-E722037A381A}" srcOrd="2" destOrd="0" presId="urn:microsoft.com/office/officeart/2009/3/layout/StepUpProcess"/>
    <dgm:cxn modelId="{028FE7AD-806D-42C1-8383-CFB70473EE83}" type="presParOf" srcId="{A80B3416-6092-41F2-B72A-E722037A381A}" destId="{8E8FD7BD-D4B4-46AB-A585-51536D74CEB0}" srcOrd="0" destOrd="0" presId="urn:microsoft.com/office/officeart/2009/3/layout/StepUpProcess"/>
    <dgm:cxn modelId="{0D2A6D45-4FDD-4C7E-A5B0-B3240DE435FE}" type="presParOf" srcId="{A80B3416-6092-41F2-B72A-E722037A381A}" destId="{F604E444-22B8-4AE7-B287-7B5211FEC355}" srcOrd="1" destOrd="0" presId="urn:microsoft.com/office/officeart/2009/3/layout/StepUpProcess"/>
    <dgm:cxn modelId="{48B12AC6-B56B-48D5-BB82-118A6DD1F2BE}" type="presParOf" srcId="{A80B3416-6092-41F2-B72A-E722037A381A}" destId="{3F1FC40F-5BA4-42EE-8AB3-99EC6F209B9D}" srcOrd="2" destOrd="0" presId="urn:microsoft.com/office/officeart/2009/3/layout/StepUpProcess"/>
    <dgm:cxn modelId="{A0DA484D-9B7D-4B55-B442-243605F532EA}" type="presParOf" srcId="{C4A76DA8-294E-4321-8F9B-8E8335AFF3D0}" destId="{006066CE-65B9-4333-985C-75C76D20FBD1}" srcOrd="3" destOrd="0" presId="urn:microsoft.com/office/officeart/2009/3/layout/StepUpProcess"/>
    <dgm:cxn modelId="{C779042F-FCB3-4D25-93B5-58EA39A665F9}" type="presParOf" srcId="{006066CE-65B9-4333-985C-75C76D20FBD1}" destId="{0F4E6065-90BC-4CB4-A190-51E3AA3D4771}" srcOrd="0" destOrd="0" presId="urn:microsoft.com/office/officeart/2009/3/layout/StepUpProcess"/>
    <dgm:cxn modelId="{FF6A1740-F9E2-4E07-B13A-5BFDEF426FFA}" type="presParOf" srcId="{C4A76DA8-294E-4321-8F9B-8E8335AFF3D0}" destId="{67D82127-1DC0-414D-8622-5D733BD3D480}" srcOrd="4" destOrd="0" presId="urn:microsoft.com/office/officeart/2009/3/layout/StepUpProcess"/>
    <dgm:cxn modelId="{5E575026-E63E-4CC7-87EF-428FCFAC76A1}" type="presParOf" srcId="{67D82127-1DC0-414D-8622-5D733BD3D480}" destId="{523AEB98-E2E6-4E52-90CC-FF13C8E59B88}" srcOrd="0" destOrd="0" presId="urn:microsoft.com/office/officeart/2009/3/layout/StepUpProcess"/>
    <dgm:cxn modelId="{1DEEBEE9-64D4-4B65-9B5F-72DD67E7B537}" type="presParOf" srcId="{67D82127-1DC0-414D-8622-5D733BD3D480}" destId="{7525DA95-69A0-4524-A7C6-3136D2A064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E0AC5-90D8-40E6-B50D-4927443CA0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0540D-11D1-4090-8C0E-A059B676BE9E}">
      <dgm:prSet phldrT="[Text]"/>
      <dgm:spPr/>
      <dgm:t>
        <a:bodyPr/>
        <a:lstStyle/>
        <a:p>
          <a:r>
            <a:rPr lang="en-US" b="1" dirty="0" smtClean="0"/>
            <a:t>1. Policy &amp; Discipline</a:t>
          </a:r>
          <a:endParaRPr lang="en-US" b="1" dirty="0"/>
        </a:p>
      </dgm:t>
    </dgm:pt>
    <dgm:pt modelId="{908A567C-9CE0-4EF1-9773-F753D0A7A2BF}" type="parTrans" cxnId="{EEBD4C61-5D58-42F0-9526-7D971AD6C18B}">
      <dgm:prSet/>
      <dgm:spPr/>
      <dgm:t>
        <a:bodyPr/>
        <a:lstStyle/>
        <a:p>
          <a:endParaRPr lang="en-US"/>
        </a:p>
      </dgm:t>
    </dgm:pt>
    <dgm:pt modelId="{DDB3BBA1-31D4-4CC0-AD69-B5BA85C8494D}" type="sibTrans" cxnId="{EEBD4C61-5D58-42F0-9526-7D971AD6C18B}">
      <dgm:prSet/>
      <dgm:spPr/>
      <dgm:t>
        <a:bodyPr/>
        <a:lstStyle/>
        <a:p>
          <a:endParaRPr lang="en-US"/>
        </a:p>
      </dgm:t>
    </dgm:pt>
    <dgm:pt modelId="{43BCF8AC-E105-4DF8-9400-DDE173C996FF}">
      <dgm:prSet phldrT="[Text]"/>
      <dgm:spPr/>
      <dgm:t>
        <a:bodyPr/>
        <a:lstStyle/>
        <a:p>
          <a:r>
            <a:rPr lang="en-US" dirty="0" smtClean="0"/>
            <a:t>2. BWC Utilization Audits</a:t>
          </a:r>
          <a:endParaRPr lang="en-US" dirty="0"/>
        </a:p>
      </dgm:t>
    </dgm:pt>
    <dgm:pt modelId="{BF2977EA-C63F-4A24-A280-970528D16018}" type="parTrans" cxnId="{19CC6B9C-16FE-4F9F-99BC-6187CB910975}">
      <dgm:prSet/>
      <dgm:spPr/>
      <dgm:t>
        <a:bodyPr/>
        <a:lstStyle/>
        <a:p>
          <a:endParaRPr lang="en-US"/>
        </a:p>
      </dgm:t>
    </dgm:pt>
    <dgm:pt modelId="{9D421540-E1F0-495B-B4DE-34AD954E2D36}" type="sibTrans" cxnId="{19CC6B9C-16FE-4F9F-99BC-6187CB910975}">
      <dgm:prSet/>
      <dgm:spPr/>
      <dgm:t>
        <a:bodyPr/>
        <a:lstStyle/>
        <a:p>
          <a:endParaRPr lang="en-US"/>
        </a:p>
      </dgm:t>
    </dgm:pt>
    <dgm:pt modelId="{4B9E29F6-752C-4282-BE76-39BCC70E1A73}">
      <dgm:prSet phldrT="[Text]"/>
      <dgm:spPr/>
      <dgm:t>
        <a:bodyPr/>
        <a:lstStyle/>
        <a:p>
          <a:r>
            <a:rPr lang="en-US" dirty="0" smtClean="0"/>
            <a:t>3. BWC Performance Audits</a:t>
          </a:r>
          <a:endParaRPr lang="en-US" dirty="0"/>
        </a:p>
      </dgm:t>
    </dgm:pt>
    <dgm:pt modelId="{76473A64-A931-4011-86E7-840D06D8ED63}" type="parTrans" cxnId="{8F450B73-9E3F-4D1B-AD79-8F6F52761F63}">
      <dgm:prSet/>
      <dgm:spPr/>
      <dgm:t>
        <a:bodyPr/>
        <a:lstStyle/>
        <a:p>
          <a:endParaRPr lang="en-US"/>
        </a:p>
      </dgm:t>
    </dgm:pt>
    <dgm:pt modelId="{0D0B7D76-1AE0-458B-8810-19D48C3C0BDF}" type="sibTrans" cxnId="{8F450B73-9E3F-4D1B-AD79-8F6F52761F63}">
      <dgm:prSet/>
      <dgm:spPr/>
      <dgm:t>
        <a:bodyPr/>
        <a:lstStyle/>
        <a:p>
          <a:endParaRPr lang="en-US"/>
        </a:p>
      </dgm:t>
    </dgm:pt>
    <dgm:pt modelId="{C4A76DA8-294E-4321-8F9B-8E8335AFF3D0}" type="pres">
      <dgm:prSet presAssocID="{897E0AC5-90D8-40E6-B50D-4927443CA0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BFDEA-7571-4F77-9B14-4F683440D4C3}" type="pres">
      <dgm:prSet presAssocID="{EBC0540D-11D1-4090-8C0E-A059B676BE9E}" presName="composite" presStyleCnt="0"/>
      <dgm:spPr/>
    </dgm:pt>
    <dgm:pt modelId="{E77325DF-1E54-46CC-93B4-49361035D865}" type="pres">
      <dgm:prSet presAssocID="{EBC0540D-11D1-4090-8C0E-A059B676BE9E}" presName="LShape" presStyleLbl="alignNode1" presStyleIdx="0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B7B06DC7-3FB2-4F55-8EB8-63099364D898}" type="pres">
      <dgm:prSet presAssocID="{EBC0540D-11D1-4090-8C0E-A059B676BE9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D08F4-69CD-43C8-8FCB-8B75B60D0907}" type="pres">
      <dgm:prSet presAssocID="{EBC0540D-11D1-4090-8C0E-A059B676BE9E}" presName="Triangle" presStyleLbl="alignNode1" presStyleIdx="1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1EB74C28-80BB-4616-B49B-2BAA3F7E47A2}" type="pres">
      <dgm:prSet presAssocID="{DDB3BBA1-31D4-4CC0-AD69-B5BA85C8494D}" presName="sibTrans" presStyleCnt="0"/>
      <dgm:spPr/>
    </dgm:pt>
    <dgm:pt modelId="{4D6F1DF3-D53A-485E-85BE-9533CD02F37D}" type="pres">
      <dgm:prSet presAssocID="{DDB3BBA1-31D4-4CC0-AD69-B5BA85C8494D}" presName="space" presStyleCnt="0"/>
      <dgm:spPr/>
    </dgm:pt>
    <dgm:pt modelId="{A80B3416-6092-41F2-B72A-E722037A381A}" type="pres">
      <dgm:prSet presAssocID="{43BCF8AC-E105-4DF8-9400-DDE173C996FF}" presName="composite" presStyleCnt="0"/>
      <dgm:spPr/>
    </dgm:pt>
    <dgm:pt modelId="{8E8FD7BD-D4B4-46AB-A585-51536D74CEB0}" type="pres">
      <dgm:prSet presAssocID="{43BCF8AC-E105-4DF8-9400-DDE173C996FF}" presName="LShape" presStyleLbl="alignNode1" presStyleIdx="2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604E444-22B8-4AE7-B287-7B5211FEC355}" type="pres">
      <dgm:prSet presAssocID="{43BCF8AC-E105-4DF8-9400-DDE173C996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C40F-5BA4-42EE-8AB3-99EC6F209B9D}" type="pres">
      <dgm:prSet presAssocID="{43BCF8AC-E105-4DF8-9400-DDE173C996FF}" presName="Triangle" presStyleLbl="alignNode1" presStyleIdx="3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006066CE-65B9-4333-985C-75C76D20FBD1}" type="pres">
      <dgm:prSet presAssocID="{9D421540-E1F0-495B-B4DE-34AD954E2D36}" presName="sibTrans" presStyleCnt="0"/>
      <dgm:spPr/>
    </dgm:pt>
    <dgm:pt modelId="{0F4E6065-90BC-4CB4-A190-51E3AA3D4771}" type="pres">
      <dgm:prSet presAssocID="{9D421540-E1F0-495B-B4DE-34AD954E2D36}" presName="space" presStyleCnt="0"/>
      <dgm:spPr/>
    </dgm:pt>
    <dgm:pt modelId="{67D82127-1DC0-414D-8622-5D733BD3D480}" type="pres">
      <dgm:prSet presAssocID="{4B9E29F6-752C-4282-BE76-39BCC70E1A73}" presName="composite" presStyleCnt="0"/>
      <dgm:spPr/>
    </dgm:pt>
    <dgm:pt modelId="{523AEB98-E2E6-4E52-90CC-FF13C8E59B88}" type="pres">
      <dgm:prSet presAssocID="{4B9E29F6-752C-4282-BE76-39BCC70E1A73}" presName="LShape" presStyleLbl="alignNode1" presStyleIdx="4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525DA95-69A0-4524-A7C6-3136D2A06444}" type="pres">
      <dgm:prSet presAssocID="{4B9E29F6-752C-4282-BE76-39BCC70E1A7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54D3F-9A72-45EB-9054-D0662E574171}" type="presOf" srcId="{43BCF8AC-E105-4DF8-9400-DDE173C996FF}" destId="{F604E444-22B8-4AE7-B287-7B5211FEC355}" srcOrd="0" destOrd="0" presId="urn:microsoft.com/office/officeart/2009/3/layout/StepUpProcess"/>
    <dgm:cxn modelId="{19CC6B9C-16FE-4F9F-99BC-6187CB910975}" srcId="{897E0AC5-90D8-40E6-B50D-4927443CA00B}" destId="{43BCF8AC-E105-4DF8-9400-DDE173C996FF}" srcOrd="1" destOrd="0" parTransId="{BF2977EA-C63F-4A24-A280-970528D16018}" sibTransId="{9D421540-E1F0-495B-B4DE-34AD954E2D36}"/>
    <dgm:cxn modelId="{1D6F1AAD-C7D7-48C7-A80D-5565F6D52C6E}" type="presOf" srcId="{EBC0540D-11D1-4090-8C0E-A059B676BE9E}" destId="{B7B06DC7-3FB2-4F55-8EB8-63099364D898}" srcOrd="0" destOrd="0" presId="urn:microsoft.com/office/officeart/2009/3/layout/StepUpProcess"/>
    <dgm:cxn modelId="{8F450B73-9E3F-4D1B-AD79-8F6F52761F63}" srcId="{897E0AC5-90D8-40E6-B50D-4927443CA00B}" destId="{4B9E29F6-752C-4282-BE76-39BCC70E1A73}" srcOrd="2" destOrd="0" parTransId="{76473A64-A931-4011-86E7-840D06D8ED63}" sibTransId="{0D0B7D76-1AE0-458B-8810-19D48C3C0BDF}"/>
    <dgm:cxn modelId="{EEBD4C61-5D58-42F0-9526-7D971AD6C18B}" srcId="{897E0AC5-90D8-40E6-B50D-4927443CA00B}" destId="{EBC0540D-11D1-4090-8C0E-A059B676BE9E}" srcOrd="0" destOrd="0" parTransId="{908A567C-9CE0-4EF1-9773-F753D0A7A2BF}" sibTransId="{DDB3BBA1-31D4-4CC0-AD69-B5BA85C8494D}"/>
    <dgm:cxn modelId="{D0FC5CFA-5CA9-4A92-B9C2-318F21EECE98}" type="presOf" srcId="{897E0AC5-90D8-40E6-B50D-4927443CA00B}" destId="{C4A76DA8-294E-4321-8F9B-8E8335AFF3D0}" srcOrd="0" destOrd="0" presId="urn:microsoft.com/office/officeart/2009/3/layout/StepUpProcess"/>
    <dgm:cxn modelId="{9094C30F-D6FE-4D47-8869-6994E7CF4CF3}" type="presOf" srcId="{4B9E29F6-752C-4282-BE76-39BCC70E1A73}" destId="{7525DA95-69A0-4524-A7C6-3136D2A06444}" srcOrd="0" destOrd="0" presId="urn:microsoft.com/office/officeart/2009/3/layout/StepUpProcess"/>
    <dgm:cxn modelId="{A54BF510-EACE-4217-9BE2-A8FB8F20B785}" type="presParOf" srcId="{C4A76DA8-294E-4321-8F9B-8E8335AFF3D0}" destId="{900BFDEA-7571-4F77-9B14-4F683440D4C3}" srcOrd="0" destOrd="0" presId="urn:microsoft.com/office/officeart/2009/3/layout/StepUpProcess"/>
    <dgm:cxn modelId="{BF090D61-99F0-4500-B8F9-BC02EF1AC6DE}" type="presParOf" srcId="{900BFDEA-7571-4F77-9B14-4F683440D4C3}" destId="{E77325DF-1E54-46CC-93B4-49361035D865}" srcOrd="0" destOrd="0" presId="urn:microsoft.com/office/officeart/2009/3/layout/StepUpProcess"/>
    <dgm:cxn modelId="{490477D2-5687-4580-A6F8-BECC6099FBD9}" type="presParOf" srcId="{900BFDEA-7571-4F77-9B14-4F683440D4C3}" destId="{B7B06DC7-3FB2-4F55-8EB8-63099364D898}" srcOrd="1" destOrd="0" presId="urn:microsoft.com/office/officeart/2009/3/layout/StepUpProcess"/>
    <dgm:cxn modelId="{B27D54DD-FC6C-4E07-AD74-C1895A146AEB}" type="presParOf" srcId="{900BFDEA-7571-4F77-9B14-4F683440D4C3}" destId="{B83D08F4-69CD-43C8-8FCB-8B75B60D0907}" srcOrd="2" destOrd="0" presId="urn:microsoft.com/office/officeart/2009/3/layout/StepUpProcess"/>
    <dgm:cxn modelId="{3A64F12F-F6AE-4282-9614-090B7E6168E1}" type="presParOf" srcId="{C4A76DA8-294E-4321-8F9B-8E8335AFF3D0}" destId="{1EB74C28-80BB-4616-B49B-2BAA3F7E47A2}" srcOrd="1" destOrd="0" presId="urn:microsoft.com/office/officeart/2009/3/layout/StepUpProcess"/>
    <dgm:cxn modelId="{6F0879EB-E808-4870-8578-070F596108A4}" type="presParOf" srcId="{1EB74C28-80BB-4616-B49B-2BAA3F7E47A2}" destId="{4D6F1DF3-D53A-485E-85BE-9533CD02F37D}" srcOrd="0" destOrd="0" presId="urn:microsoft.com/office/officeart/2009/3/layout/StepUpProcess"/>
    <dgm:cxn modelId="{C86B19DD-94BE-45E9-AE55-3CA979EF4707}" type="presParOf" srcId="{C4A76DA8-294E-4321-8F9B-8E8335AFF3D0}" destId="{A80B3416-6092-41F2-B72A-E722037A381A}" srcOrd="2" destOrd="0" presId="urn:microsoft.com/office/officeart/2009/3/layout/StepUpProcess"/>
    <dgm:cxn modelId="{BBABFE66-D78A-47C0-82A9-E7A05902702A}" type="presParOf" srcId="{A80B3416-6092-41F2-B72A-E722037A381A}" destId="{8E8FD7BD-D4B4-46AB-A585-51536D74CEB0}" srcOrd="0" destOrd="0" presId="urn:microsoft.com/office/officeart/2009/3/layout/StepUpProcess"/>
    <dgm:cxn modelId="{1AAF0E88-9EEA-4F8A-AE90-D7A041258033}" type="presParOf" srcId="{A80B3416-6092-41F2-B72A-E722037A381A}" destId="{F604E444-22B8-4AE7-B287-7B5211FEC355}" srcOrd="1" destOrd="0" presId="urn:microsoft.com/office/officeart/2009/3/layout/StepUpProcess"/>
    <dgm:cxn modelId="{CA670AE1-2B9B-4E88-BFCF-7E386EC399D2}" type="presParOf" srcId="{A80B3416-6092-41F2-B72A-E722037A381A}" destId="{3F1FC40F-5BA4-42EE-8AB3-99EC6F209B9D}" srcOrd="2" destOrd="0" presId="urn:microsoft.com/office/officeart/2009/3/layout/StepUpProcess"/>
    <dgm:cxn modelId="{9F7C1B91-9049-43C5-92B7-C28ADF3B2B14}" type="presParOf" srcId="{C4A76DA8-294E-4321-8F9B-8E8335AFF3D0}" destId="{006066CE-65B9-4333-985C-75C76D20FBD1}" srcOrd="3" destOrd="0" presId="urn:microsoft.com/office/officeart/2009/3/layout/StepUpProcess"/>
    <dgm:cxn modelId="{6CE91508-B938-4FD0-B91F-B79EE84F8019}" type="presParOf" srcId="{006066CE-65B9-4333-985C-75C76D20FBD1}" destId="{0F4E6065-90BC-4CB4-A190-51E3AA3D4771}" srcOrd="0" destOrd="0" presId="urn:microsoft.com/office/officeart/2009/3/layout/StepUpProcess"/>
    <dgm:cxn modelId="{933EE14E-6F8A-44CE-B42A-C53B565A1F1B}" type="presParOf" srcId="{C4A76DA8-294E-4321-8F9B-8E8335AFF3D0}" destId="{67D82127-1DC0-414D-8622-5D733BD3D480}" srcOrd="4" destOrd="0" presId="urn:microsoft.com/office/officeart/2009/3/layout/StepUpProcess"/>
    <dgm:cxn modelId="{5E600782-02B8-47F0-A212-F56C06A85C9C}" type="presParOf" srcId="{67D82127-1DC0-414D-8622-5D733BD3D480}" destId="{523AEB98-E2E6-4E52-90CC-FF13C8E59B88}" srcOrd="0" destOrd="0" presId="urn:microsoft.com/office/officeart/2009/3/layout/StepUpProcess"/>
    <dgm:cxn modelId="{4323E1E8-D396-445C-B0F0-3262D0925F77}" type="presParOf" srcId="{67D82127-1DC0-414D-8622-5D733BD3D480}" destId="{7525DA95-69A0-4524-A7C6-3136D2A064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E0AC5-90D8-40E6-B50D-4927443CA0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0540D-11D1-4090-8C0E-A059B676BE9E}">
      <dgm:prSet phldrT="[Text]"/>
      <dgm:spPr/>
      <dgm:t>
        <a:bodyPr/>
        <a:lstStyle/>
        <a:p>
          <a:r>
            <a:rPr lang="en-US" b="0" dirty="0" smtClean="0"/>
            <a:t>1. Policy &amp; Discipline</a:t>
          </a:r>
          <a:endParaRPr lang="en-US" b="0" dirty="0"/>
        </a:p>
      </dgm:t>
    </dgm:pt>
    <dgm:pt modelId="{908A567C-9CE0-4EF1-9773-F753D0A7A2BF}" type="parTrans" cxnId="{EEBD4C61-5D58-42F0-9526-7D971AD6C18B}">
      <dgm:prSet/>
      <dgm:spPr/>
      <dgm:t>
        <a:bodyPr/>
        <a:lstStyle/>
        <a:p>
          <a:endParaRPr lang="en-US"/>
        </a:p>
      </dgm:t>
    </dgm:pt>
    <dgm:pt modelId="{DDB3BBA1-31D4-4CC0-AD69-B5BA85C8494D}" type="sibTrans" cxnId="{EEBD4C61-5D58-42F0-9526-7D971AD6C18B}">
      <dgm:prSet/>
      <dgm:spPr/>
      <dgm:t>
        <a:bodyPr/>
        <a:lstStyle/>
        <a:p>
          <a:endParaRPr lang="en-US"/>
        </a:p>
      </dgm:t>
    </dgm:pt>
    <dgm:pt modelId="{43BCF8AC-E105-4DF8-9400-DDE173C996FF}">
      <dgm:prSet phldrT="[Text]"/>
      <dgm:spPr/>
      <dgm:t>
        <a:bodyPr/>
        <a:lstStyle/>
        <a:p>
          <a:r>
            <a:rPr lang="en-US" b="1" dirty="0" smtClean="0"/>
            <a:t>2. BWC Utilization Audits</a:t>
          </a:r>
          <a:endParaRPr lang="en-US" b="1" dirty="0"/>
        </a:p>
      </dgm:t>
    </dgm:pt>
    <dgm:pt modelId="{BF2977EA-C63F-4A24-A280-970528D16018}" type="parTrans" cxnId="{19CC6B9C-16FE-4F9F-99BC-6187CB910975}">
      <dgm:prSet/>
      <dgm:spPr/>
      <dgm:t>
        <a:bodyPr/>
        <a:lstStyle/>
        <a:p>
          <a:endParaRPr lang="en-US"/>
        </a:p>
      </dgm:t>
    </dgm:pt>
    <dgm:pt modelId="{9D421540-E1F0-495B-B4DE-34AD954E2D36}" type="sibTrans" cxnId="{19CC6B9C-16FE-4F9F-99BC-6187CB910975}">
      <dgm:prSet/>
      <dgm:spPr/>
      <dgm:t>
        <a:bodyPr/>
        <a:lstStyle/>
        <a:p>
          <a:endParaRPr lang="en-US"/>
        </a:p>
      </dgm:t>
    </dgm:pt>
    <dgm:pt modelId="{4B9E29F6-752C-4282-BE76-39BCC70E1A73}">
      <dgm:prSet phldrT="[Text]"/>
      <dgm:spPr/>
      <dgm:t>
        <a:bodyPr/>
        <a:lstStyle/>
        <a:p>
          <a:r>
            <a:rPr lang="en-US" dirty="0" smtClean="0"/>
            <a:t>3. BWC Performance Audits</a:t>
          </a:r>
          <a:endParaRPr lang="en-US" dirty="0"/>
        </a:p>
      </dgm:t>
    </dgm:pt>
    <dgm:pt modelId="{76473A64-A931-4011-86E7-840D06D8ED63}" type="parTrans" cxnId="{8F450B73-9E3F-4D1B-AD79-8F6F52761F63}">
      <dgm:prSet/>
      <dgm:spPr/>
      <dgm:t>
        <a:bodyPr/>
        <a:lstStyle/>
        <a:p>
          <a:endParaRPr lang="en-US"/>
        </a:p>
      </dgm:t>
    </dgm:pt>
    <dgm:pt modelId="{0D0B7D76-1AE0-458B-8810-19D48C3C0BDF}" type="sibTrans" cxnId="{8F450B73-9E3F-4D1B-AD79-8F6F52761F63}">
      <dgm:prSet/>
      <dgm:spPr/>
      <dgm:t>
        <a:bodyPr/>
        <a:lstStyle/>
        <a:p>
          <a:endParaRPr lang="en-US"/>
        </a:p>
      </dgm:t>
    </dgm:pt>
    <dgm:pt modelId="{C4A76DA8-294E-4321-8F9B-8E8335AFF3D0}" type="pres">
      <dgm:prSet presAssocID="{897E0AC5-90D8-40E6-B50D-4927443CA0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BFDEA-7571-4F77-9B14-4F683440D4C3}" type="pres">
      <dgm:prSet presAssocID="{EBC0540D-11D1-4090-8C0E-A059B676BE9E}" presName="composite" presStyleCnt="0"/>
      <dgm:spPr/>
    </dgm:pt>
    <dgm:pt modelId="{E77325DF-1E54-46CC-93B4-49361035D865}" type="pres">
      <dgm:prSet presAssocID="{EBC0540D-11D1-4090-8C0E-A059B676BE9E}" presName="LShape" presStyleLbl="alignNode1" presStyleIdx="0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B7B06DC7-3FB2-4F55-8EB8-63099364D898}" type="pres">
      <dgm:prSet presAssocID="{EBC0540D-11D1-4090-8C0E-A059B676BE9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D08F4-69CD-43C8-8FCB-8B75B60D0907}" type="pres">
      <dgm:prSet presAssocID="{EBC0540D-11D1-4090-8C0E-A059B676BE9E}" presName="Triangle" presStyleLbl="alignNode1" presStyleIdx="1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1EB74C28-80BB-4616-B49B-2BAA3F7E47A2}" type="pres">
      <dgm:prSet presAssocID="{DDB3BBA1-31D4-4CC0-AD69-B5BA85C8494D}" presName="sibTrans" presStyleCnt="0"/>
      <dgm:spPr/>
    </dgm:pt>
    <dgm:pt modelId="{4D6F1DF3-D53A-485E-85BE-9533CD02F37D}" type="pres">
      <dgm:prSet presAssocID="{DDB3BBA1-31D4-4CC0-AD69-B5BA85C8494D}" presName="space" presStyleCnt="0"/>
      <dgm:spPr/>
    </dgm:pt>
    <dgm:pt modelId="{A80B3416-6092-41F2-B72A-E722037A381A}" type="pres">
      <dgm:prSet presAssocID="{43BCF8AC-E105-4DF8-9400-DDE173C996FF}" presName="composite" presStyleCnt="0"/>
      <dgm:spPr/>
    </dgm:pt>
    <dgm:pt modelId="{8E8FD7BD-D4B4-46AB-A585-51536D74CEB0}" type="pres">
      <dgm:prSet presAssocID="{43BCF8AC-E105-4DF8-9400-DDE173C996FF}" presName="LShape" presStyleLbl="alignNode1" presStyleIdx="2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F604E444-22B8-4AE7-B287-7B5211FEC355}" type="pres">
      <dgm:prSet presAssocID="{43BCF8AC-E105-4DF8-9400-DDE173C996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C40F-5BA4-42EE-8AB3-99EC6F209B9D}" type="pres">
      <dgm:prSet presAssocID="{43BCF8AC-E105-4DF8-9400-DDE173C996FF}" presName="Triangle" presStyleLbl="alignNode1" presStyleIdx="3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006066CE-65B9-4333-985C-75C76D20FBD1}" type="pres">
      <dgm:prSet presAssocID="{9D421540-E1F0-495B-B4DE-34AD954E2D36}" presName="sibTrans" presStyleCnt="0"/>
      <dgm:spPr/>
    </dgm:pt>
    <dgm:pt modelId="{0F4E6065-90BC-4CB4-A190-51E3AA3D4771}" type="pres">
      <dgm:prSet presAssocID="{9D421540-E1F0-495B-B4DE-34AD954E2D36}" presName="space" presStyleCnt="0"/>
      <dgm:spPr/>
    </dgm:pt>
    <dgm:pt modelId="{67D82127-1DC0-414D-8622-5D733BD3D480}" type="pres">
      <dgm:prSet presAssocID="{4B9E29F6-752C-4282-BE76-39BCC70E1A73}" presName="composite" presStyleCnt="0"/>
      <dgm:spPr/>
    </dgm:pt>
    <dgm:pt modelId="{523AEB98-E2E6-4E52-90CC-FF13C8E59B88}" type="pres">
      <dgm:prSet presAssocID="{4B9E29F6-752C-4282-BE76-39BCC70E1A73}" presName="LShape" presStyleLbl="alignNode1" presStyleIdx="4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7525DA95-69A0-4524-A7C6-3136D2A06444}" type="pres">
      <dgm:prSet presAssocID="{4B9E29F6-752C-4282-BE76-39BCC70E1A7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27093-00D8-4C91-8A11-2CFA1FA4DC42}" type="presOf" srcId="{897E0AC5-90D8-40E6-B50D-4927443CA00B}" destId="{C4A76DA8-294E-4321-8F9B-8E8335AFF3D0}" srcOrd="0" destOrd="0" presId="urn:microsoft.com/office/officeart/2009/3/layout/StepUpProcess"/>
    <dgm:cxn modelId="{EEBD4C61-5D58-42F0-9526-7D971AD6C18B}" srcId="{897E0AC5-90D8-40E6-B50D-4927443CA00B}" destId="{EBC0540D-11D1-4090-8C0E-A059B676BE9E}" srcOrd="0" destOrd="0" parTransId="{908A567C-9CE0-4EF1-9773-F753D0A7A2BF}" sibTransId="{DDB3BBA1-31D4-4CC0-AD69-B5BA85C8494D}"/>
    <dgm:cxn modelId="{4159A0B6-B03D-4FBF-8C24-3CC37A2BBA15}" type="presOf" srcId="{4B9E29F6-752C-4282-BE76-39BCC70E1A73}" destId="{7525DA95-69A0-4524-A7C6-3136D2A06444}" srcOrd="0" destOrd="0" presId="urn:microsoft.com/office/officeart/2009/3/layout/StepUpProcess"/>
    <dgm:cxn modelId="{3CDC6449-713B-40A2-AE92-A122EF4740E2}" type="presOf" srcId="{43BCF8AC-E105-4DF8-9400-DDE173C996FF}" destId="{F604E444-22B8-4AE7-B287-7B5211FEC355}" srcOrd="0" destOrd="0" presId="urn:microsoft.com/office/officeart/2009/3/layout/StepUpProcess"/>
    <dgm:cxn modelId="{19CC6B9C-16FE-4F9F-99BC-6187CB910975}" srcId="{897E0AC5-90D8-40E6-B50D-4927443CA00B}" destId="{43BCF8AC-E105-4DF8-9400-DDE173C996FF}" srcOrd="1" destOrd="0" parTransId="{BF2977EA-C63F-4A24-A280-970528D16018}" sibTransId="{9D421540-E1F0-495B-B4DE-34AD954E2D36}"/>
    <dgm:cxn modelId="{8F450B73-9E3F-4D1B-AD79-8F6F52761F63}" srcId="{897E0AC5-90D8-40E6-B50D-4927443CA00B}" destId="{4B9E29F6-752C-4282-BE76-39BCC70E1A73}" srcOrd="2" destOrd="0" parTransId="{76473A64-A931-4011-86E7-840D06D8ED63}" sibTransId="{0D0B7D76-1AE0-458B-8810-19D48C3C0BDF}"/>
    <dgm:cxn modelId="{70B616D4-F20B-44A6-A85A-9AA52EF2588C}" type="presOf" srcId="{EBC0540D-11D1-4090-8C0E-A059B676BE9E}" destId="{B7B06DC7-3FB2-4F55-8EB8-63099364D898}" srcOrd="0" destOrd="0" presId="urn:microsoft.com/office/officeart/2009/3/layout/StepUpProcess"/>
    <dgm:cxn modelId="{290508BC-14DB-4DFE-8752-B300BDAB72EB}" type="presParOf" srcId="{C4A76DA8-294E-4321-8F9B-8E8335AFF3D0}" destId="{900BFDEA-7571-4F77-9B14-4F683440D4C3}" srcOrd="0" destOrd="0" presId="urn:microsoft.com/office/officeart/2009/3/layout/StepUpProcess"/>
    <dgm:cxn modelId="{FDEC3CEA-31D7-4324-8FC4-A309D88C3DFB}" type="presParOf" srcId="{900BFDEA-7571-4F77-9B14-4F683440D4C3}" destId="{E77325DF-1E54-46CC-93B4-49361035D865}" srcOrd="0" destOrd="0" presId="urn:microsoft.com/office/officeart/2009/3/layout/StepUpProcess"/>
    <dgm:cxn modelId="{C6DFE37C-26F3-4A94-A9AF-FDFFCBCA9F06}" type="presParOf" srcId="{900BFDEA-7571-4F77-9B14-4F683440D4C3}" destId="{B7B06DC7-3FB2-4F55-8EB8-63099364D898}" srcOrd="1" destOrd="0" presId="urn:microsoft.com/office/officeart/2009/3/layout/StepUpProcess"/>
    <dgm:cxn modelId="{BDD115D5-BC16-4089-9DD4-F76D3AA0A754}" type="presParOf" srcId="{900BFDEA-7571-4F77-9B14-4F683440D4C3}" destId="{B83D08F4-69CD-43C8-8FCB-8B75B60D0907}" srcOrd="2" destOrd="0" presId="urn:microsoft.com/office/officeart/2009/3/layout/StepUpProcess"/>
    <dgm:cxn modelId="{99E1676F-4A50-42D0-B4CC-644E95E49CE1}" type="presParOf" srcId="{C4A76DA8-294E-4321-8F9B-8E8335AFF3D0}" destId="{1EB74C28-80BB-4616-B49B-2BAA3F7E47A2}" srcOrd="1" destOrd="0" presId="urn:microsoft.com/office/officeart/2009/3/layout/StepUpProcess"/>
    <dgm:cxn modelId="{928FE7C9-202F-45ED-B9B9-916D29F89F1C}" type="presParOf" srcId="{1EB74C28-80BB-4616-B49B-2BAA3F7E47A2}" destId="{4D6F1DF3-D53A-485E-85BE-9533CD02F37D}" srcOrd="0" destOrd="0" presId="urn:microsoft.com/office/officeart/2009/3/layout/StepUpProcess"/>
    <dgm:cxn modelId="{668CF620-1033-46CE-9387-0BC349C3111C}" type="presParOf" srcId="{C4A76DA8-294E-4321-8F9B-8E8335AFF3D0}" destId="{A80B3416-6092-41F2-B72A-E722037A381A}" srcOrd="2" destOrd="0" presId="urn:microsoft.com/office/officeart/2009/3/layout/StepUpProcess"/>
    <dgm:cxn modelId="{D9DD03BF-E7E8-418E-8FDB-D7A99F22AAC0}" type="presParOf" srcId="{A80B3416-6092-41F2-B72A-E722037A381A}" destId="{8E8FD7BD-D4B4-46AB-A585-51536D74CEB0}" srcOrd="0" destOrd="0" presId="urn:microsoft.com/office/officeart/2009/3/layout/StepUpProcess"/>
    <dgm:cxn modelId="{3F7CA969-5118-46D4-85C8-CC0C67274D58}" type="presParOf" srcId="{A80B3416-6092-41F2-B72A-E722037A381A}" destId="{F604E444-22B8-4AE7-B287-7B5211FEC355}" srcOrd="1" destOrd="0" presId="urn:microsoft.com/office/officeart/2009/3/layout/StepUpProcess"/>
    <dgm:cxn modelId="{0A5D5539-666E-443B-83A4-254F0C16933A}" type="presParOf" srcId="{A80B3416-6092-41F2-B72A-E722037A381A}" destId="{3F1FC40F-5BA4-42EE-8AB3-99EC6F209B9D}" srcOrd="2" destOrd="0" presId="urn:microsoft.com/office/officeart/2009/3/layout/StepUpProcess"/>
    <dgm:cxn modelId="{A2232770-EF7E-487D-99A6-4DDECFD50797}" type="presParOf" srcId="{C4A76DA8-294E-4321-8F9B-8E8335AFF3D0}" destId="{006066CE-65B9-4333-985C-75C76D20FBD1}" srcOrd="3" destOrd="0" presId="urn:microsoft.com/office/officeart/2009/3/layout/StepUpProcess"/>
    <dgm:cxn modelId="{91DBBF10-230B-45BC-82FA-EF8C0A4448B1}" type="presParOf" srcId="{006066CE-65B9-4333-985C-75C76D20FBD1}" destId="{0F4E6065-90BC-4CB4-A190-51E3AA3D4771}" srcOrd="0" destOrd="0" presId="urn:microsoft.com/office/officeart/2009/3/layout/StepUpProcess"/>
    <dgm:cxn modelId="{2CCE52CE-92C0-450B-A34F-C651D1F9467B}" type="presParOf" srcId="{C4A76DA8-294E-4321-8F9B-8E8335AFF3D0}" destId="{67D82127-1DC0-414D-8622-5D733BD3D480}" srcOrd="4" destOrd="0" presId="urn:microsoft.com/office/officeart/2009/3/layout/StepUpProcess"/>
    <dgm:cxn modelId="{443E917E-30B9-4DB1-8BF6-ADD7A35607E7}" type="presParOf" srcId="{67D82127-1DC0-414D-8622-5D733BD3D480}" destId="{523AEB98-E2E6-4E52-90CC-FF13C8E59B88}" srcOrd="0" destOrd="0" presId="urn:microsoft.com/office/officeart/2009/3/layout/StepUpProcess"/>
    <dgm:cxn modelId="{DCE5C42B-44DD-454A-BC97-6A4A8AB64D27}" type="presParOf" srcId="{67D82127-1DC0-414D-8622-5D733BD3D480}" destId="{7525DA95-69A0-4524-A7C6-3136D2A064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E0AC5-90D8-40E6-B50D-4927443CA0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0540D-11D1-4090-8C0E-A059B676BE9E}">
      <dgm:prSet phldrT="[Text]"/>
      <dgm:spPr/>
      <dgm:t>
        <a:bodyPr/>
        <a:lstStyle/>
        <a:p>
          <a:r>
            <a:rPr lang="en-US" b="0" dirty="0" smtClean="0"/>
            <a:t>1. Policy &amp; Discipline</a:t>
          </a:r>
          <a:endParaRPr lang="en-US" b="0" dirty="0"/>
        </a:p>
      </dgm:t>
    </dgm:pt>
    <dgm:pt modelId="{908A567C-9CE0-4EF1-9773-F753D0A7A2BF}" type="parTrans" cxnId="{EEBD4C61-5D58-42F0-9526-7D971AD6C18B}">
      <dgm:prSet/>
      <dgm:spPr/>
      <dgm:t>
        <a:bodyPr/>
        <a:lstStyle/>
        <a:p>
          <a:endParaRPr lang="en-US"/>
        </a:p>
      </dgm:t>
    </dgm:pt>
    <dgm:pt modelId="{DDB3BBA1-31D4-4CC0-AD69-B5BA85C8494D}" type="sibTrans" cxnId="{EEBD4C61-5D58-42F0-9526-7D971AD6C18B}">
      <dgm:prSet/>
      <dgm:spPr/>
      <dgm:t>
        <a:bodyPr/>
        <a:lstStyle/>
        <a:p>
          <a:endParaRPr lang="en-US"/>
        </a:p>
      </dgm:t>
    </dgm:pt>
    <dgm:pt modelId="{43BCF8AC-E105-4DF8-9400-DDE173C996FF}">
      <dgm:prSet phldrT="[Text]"/>
      <dgm:spPr/>
      <dgm:t>
        <a:bodyPr/>
        <a:lstStyle/>
        <a:p>
          <a:r>
            <a:rPr lang="en-US" b="0" dirty="0" smtClean="0"/>
            <a:t>2. BWC Utilization Audits</a:t>
          </a:r>
          <a:endParaRPr lang="en-US" b="0" dirty="0"/>
        </a:p>
      </dgm:t>
    </dgm:pt>
    <dgm:pt modelId="{BF2977EA-C63F-4A24-A280-970528D16018}" type="parTrans" cxnId="{19CC6B9C-16FE-4F9F-99BC-6187CB910975}">
      <dgm:prSet/>
      <dgm:spPr/>
      <dgm:t>
        <a:bodyPr/>
        <a:lstStyle/>
        <a:p>
          <a:endParaRPr lang="en-US"/>
        </a:p>
      </dgm:t>
    </dgm:pt>
    <dgm:pt modelId="{9D421540-E1F0-495B-B4DE-34AD954E2D36}" type="sibTrans" cxnId="{19CC6B9C-16FE-4F9F-99BC-6187CB910975}">
      <dgm:prSet/>
      <dgm:spPr/>
      <dgm:t>
        <a:bodyPr/>
        <a:lstStyle/>
        <a:p>
          <a:endParaRPr lang="en-US"/>
        </a:p>
      </dgm:t>
    </dgm:pt>
    <dgm:pt modelId="{4B9E29F6-752C-4282-BE76-39BCC70E1A73}">
      <dgm:prSet phldrT="[Text]"/>
      <dgm:spPr/>
      <dgm:t>
        <a:bodyPr/>
        <a:lstStyle/>
        <a:p>
          <a:r>
            <a:rPr lang="en-US" b="1" dirty="0" smtClean="0"/>
            <a:t>3. BWC Performance Audits</a:t>
          </a:r>
          <a:endParaRPr lang="en-US" b="1" dirty="0"/>
        </a:p>
      </dgm:t>
    </dgm:pt>
    <dgm:pt modelId="{76473A64-A931-4011-86E7-840D06D8ED63}" type="parTrans" cxnId="{8F450B73-9E3F-4D1B-AD79-8F6F52761F63}">
      <dgm:prSet/>
      <dgm:spPr/>
      <dgm:t>
        <a:bodyPr/>
        <a:lstStyle/>
        <a:p>
          <a:endParaRPr lang="en-US"/>
        </a:p>
      </dgm:t>
    </dgm:pt>
    <dgm:pt modelId="{0D0B7D76-1AE0-458B-8810-19D48C3C0BDF}" type="sibTrans" cxnId="{8F450B73-9E3F-4D1B-AD79-8F6F52761F63}">
      <dgm:prSet/>
      <dgm:spPr/>
      <dgm:t>
        <a:bodyPr/>
        <a:lstStyle/>
        <a:p>
          <a:endParaRPr lang="en-US"/>
        </a:p>
      </dgm:t>
    </dgm:pt>
    <dgm:pt modelId="{C4A76DA8-294E-4321-8F9B-8E8335AFF3D0}" type="pres">
      <dgm:prSet presAssocID="{897E0AC5-90D8-40E6-B50D-4927443CA0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BFDEA-7571-4F77-9B14-4F683440D4C3}" type="pres">
      <dgm:prSet presAssocID="{EBC0540D-11D1-4090-8C0E-A059B676BE9E}" presName="composite" presStyleCnt="0"/>
      <dgm:spPr/>
    </dgm:pt>
    <dgm:pt modelId="{E77325DF-1E54-46CC-93B4-49361035D865}" type="pres">
      <dgm:prSet presAssocID="{EBC0540D-11D1-4090-8C0E-A059B676BE9E}" presName="LShape" presStyleLbl="alignNode1" presStyleIdx="0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B7B06DC7-3FB2-4F55-8EB8-63099364D898}" type="pres">
      <dgm:prSet presAssocID="{EBC0540D-11D1-4090-8C0E-A059B676BE9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D08F4-69CD-43C8-8FCB-8B75B60D0907}" type="pres">
      <dgm:prSet presAssocID="{EBC0540D-11D1-4090-8C0E-A059B676BE9E}" presName="Triangle" presStyleLbl="alignNode1" presStyleIdx="1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1EB74C28-80BB-4616-B49B-2BAA3F7E47A2}" type="pres">
      <dgm:prSet presAssocID="{DDB3BBA1-31D4-4CC0-AD69-B5BA85C8494D}" presName="sibTrans" presStyleCnt="0"/>
      <dgm:spPr/>
    </dgm:pt>
    <dgm:pt modelId="{4D6F1DF3-D53A-485E-85BE-9533CD02F37D}" type="pres">
      <dgm:prSet presAssocID="{DDB3BBA1-31D4-4CC0-AD69-B5BA85C8494D}" presName="space" presStyleCnt="0"/>
      <dgm:spPr/>
    </dgm:pt>
    <dgm:pt modelId="{A80B3416-6092-41F2-B72A-E722037A381A}" type="pres">
      <dgm:prSet presAssocID="{43BCF8AC-E105-4DF8-9400-DDE173C996FF}" presName="composite" presStyleCnt="0"/>
      <dgm:spPr/>
    </dgm:pt>
    <dgm:pt modelId="{8E8FD7BD-D4B4-46AB-A585-51536D74CEB0}" type="pres">
      <dgm:prSet presAssocID="{43BCF8AC-E105-4DF8-9400-DDE173C996FF}" presName="LShape" presStyleLbl="alignNode1" presStyleIdx="2" presStyleCnt="5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F604E444-22B8-4AE7-B287-7B5211FEC355}" type="pres">
      <dgm:prSet presAssocID="{43BCF8AC-E105-4DF8-9400-DDE173C996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C40F-5BA4-42EE-8AB3-99EC6F209B9D}" type="pres">
      <dgm:prSet presAssocID="{43BCF8AC-E105-4DF8-9400-DDE173C996FF}" presName="Triangle" presStyleLbl="alignNode1" presStyleIdx="3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006066CE-65B9-4333-985C-75C76D20FBD1}" type="pres">
      <dgm:prSet presAssocID="{9D421540-E1F0-495B-B4DE-34AD954E2D36}" presName="sibTrans" presStyleCnt="0"/>
      <dgm:spPr/>
    </dgm:pt>
    <dgm:pt modelId="{0F4E6065-90BC-4CB4-A190-51E3AA3D4771}" type="pres">
      <dgm:prSet presAssocID="{9D421540-E1F0-495B-B4DE-34AD954E2D36}" presName="space" presStyleCnt="0"/>
      <dgm:spPr/>
    </dgm:pt>
    <dgm:pt modelId="{67D82127-1DC0-414D-8622-5D733BD3D480}" type="pres">
      <dgm:prSet presAssocID="{4B9E29F6-752C-4282-BE76-39BCC70E1A73}" presName="composite" presStyleCnt="0"/>
      <dgm:spPr/>
    </dgm:pt>
    <dgm:pt modelId="{523AEB98-E2E6-4E52-90CC-FF13C8E59B88}" type="pres">
      <dgm:prSet presAssocID="{4B9E29F6-752C-4282-BE76-39BCC70E1A73}" presName="LShape" presStyleLbl="alignNode1" presStyleIdx="4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7525DA95-69A0-4524-A7C6-3136D2A06444}" type="pres">
      <dgm:prSet presAssocID="{4B9E29F6-752C-4282-BE76-39BCC70E1A7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150D3-6392-4D01-B547-4178BA5F1073}" type="presOf" srcId="{4B9E29F6-752C-4282-BE76-39BCC70E1A73}" destId="{7525DA95-69A0-4524-A7C6-3136D2A06444}" srcOrd="0" destOrd="0" presId="urn:microsoft.com/office/officeart/2009/3/layout/StepUpProcess"/>
    <dgm:cxn modelId="{EEBD4C61-5D58-42F0-9526-7D971AD6C18B}" srcId="{897E0AC5-90D8-40E6-B50D-4927443CA00B}" destId="{EBC0540D-11D1-4090-8C0E-A059B676BE9E}" srcOrd="0" destOrd="0" parTransId="{908A567C-9CE0-4EF1-9773-F753D0A7A2BF}" sibTransId="{DDB3BBA1-31D4-4CC0-AD69-B5BA85C8494D}"/>
    <dgm:cxn modelId="{C213B6DE-3B1D-473A-B7B2-D4511019606A}" type="presOf" srcId="{897E0AC5-90D8-40E6-B50D-4927443CA00B}" destId="{C4A76DA8-294E-4321-8F9B-8E8335AFF3D0}" srcOrd="0" destOrd="0" presId="urn:microsoft.com/office/officeart/2009/3/layout/StepUpProcess"/>
    <dgm:cxn modelId="{1B86AEDC-E39A-4EB8-B626-7658B9B828D7}" type="presOf" srcId="{EBC0540D-11D1-4090-8C0E-A059B676BE9E}" destId="{B7B06DC7-3FB2-4F55-8EB8-63099364D898}" srcOrd="0" destOrd="0" presId="urn:microsoft.com/office/officeart/2009/3/layout/StepUpProcess"/>
    <dgm:cxn modelId="{C6FDB1E3-77C6-4C60-9671-76949D709322}" type="presOf" srcId="{43BCF8AC-E105-4DF8-9400-DDE173C996FF}" destId="{F604E444-22B8-4AE7-B287-7B5211FEC355}" srcOrd="0" destOrd="0" presId="urn:microsoft.com/office/officeart/2009/3/layout/StepUpProcess"/>
    <dgm:cxn modelId="{19CC6B9C-16FE-4F9F-99BC-6187CB910975}" srcId="{897E0AC5-90D8-40E6-B50D-4927443CA00B}" destId="{43BCF8AC-E105-4DF8-9400-DDE173C996FF}" srcOrd="1" destOrd="0" parTransId="{BF2977EA-C63F-4A24-A280-970528D16018}" sibTransId="{9D421540-E1F0-495B-B4DE-34AD954E2D36}"/>
    <dgm:cxn modelId="{8F450B73-9E3F-4D1B-AD79-8F6F52761F63}" srcId="{897E0AC5-90D8-40E6-B50D-4927443CA00B}" destId="{4B9E29F6-752C-4282-BE76-39BCC70E1A73}" srcOrd="2" destOrd="0" parTransId="{76473A64-A931-4011-86E7-840D06D8ED63}" sibTransId="{0D0B7D76-1AE0-458B-8810-19D48C3C0BDF}"/>
    <dgm:cxn modelId="{3E0A3EC9-8B3D-42AA-B102-D3E52EBDFE3F}" type="presParOf" srcId="{C4A76DA8-294E-4321-8F9B-8E8335AFF3D0}" destId="{900BFDEA-7571-4F77-9B14-4F683440D4C3}" srcOrd="0" destOrd="0" presId="urn:microsoft.com/office/officeart/2009/3/layout/StepUpProcess"/>
    <dgm:cxn modelId="{5901CE3F-E700-40AF-BED8-B5A34EB647B1}" type="presParOf" srcId="{900BFDEA-7571-4F77-9B14-4F683440D4C3}" destId="{E77325DF-1E54-46CC-93B4-49361035D865}" srcOrd="0" destOrd="0" presId="urn:microsoft.com/office/officeart/2009/3/layout/StepUpProcess"/>
    <dgm:cxn modelId="{B4B992D7-36FE-489C-B253-6A762A5955C8}" type="presParOf" srcId="{900BFDEA-7571-4F77-9B14-4F683440D4C3}" destId="{B7B06DC7-3FB2-4F55-8EB8-63099364D898}" srcOrd="1" destOrd="0" presId="urn:microsoft.com/office/officeart/2009/3/layout/StepUpProcess"/>
    <dgm:cxn modelId="{3144BD8A-ECD8-4857-99AF-AE17882F3FE5}" type="presParOf" srcId="{900BFDEA-7571-4F77-9B14-4F683440D4C3}" destId="{B83D08F4-69CD-43C8-8FCB-8B75B60D0907}" srcOrd="2" destOrd="0" presId="urn:microsoft.com/office/officeart/2009/3/layout/StepUpProcess"/>
    <dgm:cxn modelId="{1C24330E-1FA1-4601-A8B8-98C1D7E8655E}" type="presParOf" srcId="{C4A76DA8-294E-4321-8F9B-8E8335AFF3D0}" destId="{1EB74C28-80BB-4616-B49B-2BAA3F7E47A2}" srcOrd="1" destOrd="0" presId="urn:microsoft.com/office/officeart/2009/3/layout/StepUpProcess"/>
    <dgm:cxn modelId="{7A4828D4-D586-455D-B855-445B71D84E35}" type="presParOf" srcId="{1EB74C28-80BB-4616-B49B-2BAA3F7E47A2}" destId="{4D6F1DF3-D53A-485E-85BE-9533CD02F37D}" srcOrd="0" destOrd="0" presId="urn:microsoft.com/office/officeart/2009/3/layout/StepUpProcess"/>
    <dgm:cxn modelId="{EEA21347-7B8A-4B9C-9519-C995F446B0C4}" type="presParOf" srcId="{C4A76DA8-294E-4321-8F9B-8E8335AFF3D0}" destId="{A80B3416-6092-41F2-B72A-E722037A381A}" srcOrd="2" destOrd="0" presId="urn:microsoft.com/office/officeart/2009/3/layout/StepUpProcess"/>
    <dgm:cxn modelId="{B3C51B07-12CC-4D7C-8BBB-BBDE9CA83366}" type="presParOf" srcId="{A80B3416-6092-41F2-B72A-E722037A381A}" destId="{8E8FD7BD-D4B4-46AB-A585-51536D74CEB0}" srcOrd="0" destOrd="0" presId="urn:microsoft.com/office/officeart/2009/3/layout/StepUpProcess"/>
    <dgm:cxn modelId="{F3EDDEA0-D188-409E-AF17-E8427A8A8576}" type="presParOf" srcId="{A80B3416-6092-41F2-B72A-E722037A381A}" destId="{F604E444-22B8-4AE7-B287-7B5211FEC355}" srcOrd="1" destOrd="0" presId="urn:microsoft.com/office/officeart/2009/3/layout/StepUpProcess"/>
    <dgm:cxn modelId="{6AF0A294-7CF6-4CC4-BE21-849B8EFC0515}" type="presParOf" srcId="{A80B3416-6092-41F2-B72A-E722037A381A}" destId="{3F1FC40F-5BA4-42EE-8AB3-99EC6F209B9D}" srcOrd="2" destOrd="0" presId="urn:microsoft.com/office/officeart/2009/3/layout/StepUpProcess"/>
    <dgm:cxn modelId="{A418CCB8-10D1-4FF6-AB3C-2CB89F4C3D35}" type="presParOf" srcId="{C4A76DA8-294E-4321-8F9B-8E8335AFF3D0}" destId="{006066CE-65B9-4333-985C-75C76D20FBD1}" srcOrd="3" destOrd="0" presId="urn:microsoft.com/office/officeart/2009/3/layout/StepUpProcess"/>
    <dgm:cxn modelId="{B0EF0B68-A145-4344-A88E-04109CFBB3EF}" type="presParOf" srcId="{006066CE-65B9-4333-985C-75C76D20FBD1}" destId="{0F4E6065-90BC-4CB4-A190-51E3AA3D4771}" srcOrd="0" destOrd="0" presId="urn:microsoft.com/office/officeart/2009/3/layout/StepUpProcess"/>
    <dgm:cxn modelId="{708E2D73-F4F7-4ADA-B9B2-38F6A2DD516B}" type="presParOf" srcId="{C4A76DA8-294E-4321-8F9B-8E8335AFF3D0}" destId="{67D82127-1DC0-414D-8622-5D733BD3D480}" srcOrd="4" destOrd="0" presId="urn:microsoft.com/office/officeart/2009/3/layout/StepUpProcess"/>
    <dgm:cxn modelId="{C12C18B7-8B1E-42A3-ACC1-32E0391FC8F6}" type="presParOf" srcId="{67D82127-1DC0-414D-8622-5D733BD3D480}" destId="{523AEB98-E2E6-4E52-90CC-FF13C8E59B88}" srcOrd="0" destOrd="0" presId="urn:microsoft.com/office/officeart/2009/3/layout/StepUpProcess"/>
    <dgm:cxn modelId="{9BDED493-CC9D-44F3-81FC-62339031647C}" type="presParOf" srcId="{67D82127-1DC0-414D-8622-5D733BD3D480}" destId="{7525DA95-69A0-4524-A7C6-3136D2A064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7259C3-1ED1-4545-9009-F4B38E3E85E2}" type="doc">
      <dgm:prSet loTypeId="urn:microsoft.com/office/officeart/2005/8/layout/radial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FD26AE-A33F-F64B-8CCF-1B5B9E3AA0EB}">
      <dgm:prSet phldrT="[Text]"/>
      <dgm:spPr/>
      <dgm:t>
        <a:bodyPr/>
        <a:lstStyle/>
        <a:p>
          <a:r>
            <a:rPr lang="en-US" dirty="0" smtClean="0"/>
            <a:t>Crime</a:t>
          </a:r>
          <a:endParaRPr lang="en-US" dirty="0"/>
        </a:p>
      </dgm:t>
    </dgm:pt>
    <dgm:pt modelId="{12854A10-FC27-AE48-8C41-409ED063EC3D}" type="parTrans" cxnId="{CF505F1A-DF41-954D-B6E5-6D38AC23F77B}">
      <dgm:prSet/>
      <dgm:spPr/>
      <dgm:t>
        <a:bodyPr/>
        <a:lstStyle/>
        <a:p>
          <a:endParaRPr lang="en-US"/>
        </a:p>
      </dgm:t>
    </dgm:pt>
    <dgm:pt modelId="{70594AC5-6678-B345-B8E2-7F06B542AB76}" type="sibTrans" cxnId="{CF505F1A-DF41-954D-B6E5-6D38AC23F77B}">
      <dgm:prSet/>
      <dgm:spPr/>
      <dgm:t>
        <a:bodyPr/>
        <a:lstStyle/>
        <a:p>
          <a:endParaRPr lang="en-US"/>
        </a:p>
      </dgm:t>
    </dgm:pt>
    <dgm:pt modelId="{A09279E1-9DBA-1240-B944-05C02880D7A9}">
      <dgm:prSet phldrT="[Text]"/>
      <dgm:spPr/>
      <dgm:t>
        <a:bodyPr/>
        <a:lstStyle/>
        <a:p>
          <a:r>
            <a:rPr lang="en-US" dirty="0" smtClean="0"/>
            <a:t>Consent Decree Compliance</a:t>
          </a:r>
          <a:endParaRPr lang="en-US" dirty="0"/>
        </a:p>
      </dgm:t>
    </dgm:pt>
    <dgm:pt modelId="{8FB2AB06-4205-EE49-A68F-A09A1576C4A2}" type="parTrans" cxnId="{039290DB-37E1-8C47-927C-A768E15EA6E1}">
      <dgm:prSet/>
      <dgm:spPr/>
      <dgm:t>
        <a:bodyPr/>
        <a:lstStyle/>
        <a:p>
          <a:endParaRPr lang="en-US"/>
        </a:p>
      </dgm:t>
    </dgm:pt>
    <dgm:pt modelId="{3B2ABF86-F60F-714C-B3F6-8B9CCC666C44}" type="sibTrans" cxnId="{039290DB-37E1-8C47-927C-A768E15EA6E1}">
      <dgm:prSet/>
      <dgm:spPr/>
      <dgm:t>
        <a:bodyPr/>
        <a:lstStyle/>
        <a:p>
          <a:endParaRPr lang="en-US"/>
        </a:p>
      </dgm:t>
    </dgm:pt>
    <dgm:pt modelId="{321D806D-CF43-924F-BC80-E1B5572ED8FB}">
      <dgm:prSet phldrT="[Text]"/>
      <dgm:spPr/>
      <dgm:t>
        <a:bodyPr/>
        <a:lstStyle/>
        <a:p>
          <a:r>
            <a:rPr lang="en-US" dirty="0" smtClean="0"/>
            <a:t>Calls for Service</a:t>
          </a:r>
          <a:endParaRPr lang="en-US" dirty="0"/>
        </a:p>
      </dgm:t>
    </dgm:pt>
    <dgm:pt modelId="{6A709680-2B94-924E-80CD-974624CFA200}" type="parTrans" cxnId="{3C888441-0DF5-6F43-89E3-1D3515BBB9E6}">
      <dgm:prSet/>
      <dgm:spPr/>
      <dgm:t>
        <a:bodyPr/>
        <a:lstStyle/>
        <a:p>
          <a:endParaRPr lang="en-US"/>
        </a:p>
      </dgm:t>
    </dgm:pt>
    <dgm:pt modelId="{D4BA727A-08C4-1147-B8A3-883EC5259342}" type="sibTrans" cxnId="{3C888441-0DF5-6F43-89E3-1D3515BBB9E6}">
      <dgm:prSet/>
      <dgm:spPr/>
      <dgm:t>
        <a:bodyPr/>
        <a:lstStyle/>
        <a:p>
          <a:endParaRPr lang="en-US"/>
        </a:p>
      </dgm:t>
    </dgm:pt>
    <dgm:pt modelId="{ACEC923C-69B1-5C4C-97C2-5FE8112034B0}">
      <dgm:prSet phldrT="[Text]"/>
      <dgm:spPr/>
      <dgm:t>
        <a:bodyPr/>
        <a:lstStyle/>
        <a:p>
          <a:r>
            <a:rPr lang="en-US" dirty="0" smtClean="0"/>
            <a:t>Use of Force</a:t>
          </a:r>
          <a:endParaRPr lang="en-US" dirty="0"/>
        </a:p>
      </dgm:t>
    </dgm:pt>
    <dgm:pt modelId="{06E9550F-032F-884A-B28A-E3C3077736E0}" type="parTrans" cxnId="{66817E39-7B12-1941-B7F4-AF8706F02D9D}">
      <dgm:prSet/>
      <dgm:spPr/>
      <dgm:t>
        <a:bodyPr/>
        <a:lstStyle/>
        <a:p>
          <a:endParaRPr lang="en-US"/>
        </a:p>
      </dgm:t>
    </dgm:pt>
    <dgm:pt modelId="{9FAD8B4C-B334-7F4B-8589-216C045E5575}" type="sibTrans" cxnId="{66817E39-7B12-1941-B7F4-AF8706F02D9D}">
      <dgm:prSet/>
      <dgm:spPr/>
      <dgm:t>
        <a:bodyPr/>
        <a:lstStyle/>
        <a:p>
          <a:endParaRPr lang="en-US"/>
        </a:p>
      </dgm:t>
    </dgm:pt>
    <dgm:pt modelId="{94B3172E-B2CA-A940-B3B7-3717C87C1C17}">
      <dgm:prSet phldrT="[Text]"/>
      <dgm:spPr/>
      <dgm:t>
        <a:bodyPr/>
        <a:lstStyle/>
        <a:p>
          <a:r>
            <a:rPr lang="en-US" dirty="0" smtClean="0"/>
            <a:t>Clearance Rates</a:t>
          </a:r>
          <a:endParaRPr lang="en-US" dirty="0"/>
        </a:p>
      </dgm:t>
    </dgm:pt>
    <dgm:pt modelId="{E10A139A-CD9B-1043-8E2E-8ED218E04587}" type="parTrans" cxnId="{851FC180-498C-AC42-97B6-2257D3CB1A9D}">
      <dgm:prSet/>
      <dgm:spPr/>
      <dgm:t>
        <a:bodyPr/>
        <a:lstStyle/>
        <a:p>
          <a:endParaRPr lang="en-US"/>
        </a:p>
      </dgm:t>
    </dgm:pt>
    <dgm:pt modelId="{43AB1B68-C73A-BF43-8E2E-1CA348417943}" type="sibTrans" cxnId="{851FC180-498C-AC42-97B6-2257D3CB1A9D}">
      <dgm:prSet/>
      <dgm:spPr/>
      <dgm:t>
        <a:bodyPr/>
        <a:lstStyle/>
        <a:p>
          <a:endParaRPr lang="en-US"/>
        </a:p>
      </dgm:t>
    </dgm:pt>
    <dgm:pt modelId="{EC11903E-A537-3841-A03E-2DA5A7D5E18C}">
      <dgm:prSet phldrT="[Text]"/>
      <dgm:spPr/>
      <dgm:t>
        <a:bodyPr/>
        <a:lstStyle/>
        <a:p>
          <a:r>
            <a:rPr lang="en-US" dirty="0" smtClean="0"/>
            <a:t>Response Times</a:t>
          </a:r>
          <a:endParaRPr lang="en-US" dirty="0"/>
        </a:p>
      </dgm:t>
    </dgm:pt>
    <dgm:pt modelId="{40B36FD4-05A6-144B-888F-7069E3B152D6}" type="parTrans" cxnId="{EF91CD63-5126-BD43-BDA0-9EB24AA68B40}">
      <dgm:prSet/>
      <dgm:spPr/>
      <dgm:t>
        <a:bodyPr/>
        <a:lstStyle/>
        <a:p>
          <a:endParaRPr lang="en-US"/>
        </a:p>
      </dgm:t>
    </dgm:pt>
    <dgm:pt modelId="{75A63023-1EFD-E646-9CF3-3C5239D7FCE7}" type="sibTrans" cxnId="{EF91CD63-5126-BD43-BDA0-9EB24AA68B40}">
      <dgm:prSet/>
      <dgm:spPr/>
      <dgm:t>
        <a:bodyPr/>
        <a:lstStyle/>
        <a:p>
          <a:endParaRPr lang="en-US"/>
        </a:p>
      </dgm:t>
    </dgm:pt>
    <dgm:pt modelId="{A6BD45A5-A553-5B4B-8957-8B052DF3E723}">
      <dgm:prSet phldrT="[Text]"/>
      <dgm:spPr/>
      <dgm:t>
        <a:bodyPr/>
        <a:lstStyle/>
        <a:p>
          <a:r>
            <a:rPr lang="en-US" dirty="0" smtClean="0"/>
            <a:t>DA Acceptance Rates</a:t>
          </a:r>
          <a:endParaRPr lang="en-US" dirty="0"/>
        </a:p>
      </dgm:t>
    </dgm:pt>
    <dgm:pt modelId="{3C7603CA-EDB6-6B4B-9FD4-E602191AF548}" type="parTrans" cxnId="{44380C3B-4C88-FE42-ACD5-DF84A2E171E3}">
      <dgm:prSet/>
      <dgm:spPr/>
      <dgm:t>
        <a:bodyPr/>
        <a:lstStyle/>
        <a:p>
          <a:endParaRPr lang="en-US"/>
        </a:p>
      </dgm:t>
    </dgm:pt>
    <dgm:pt modelId="{2F5DD2E2-8678-CC40-94E3-18BFDE1E8AC6}" type="sibTrans" cxnId="{44380C3B-4C88-FE42-ACD5-DF84A2E171E3}">
      <dgm:prSet/>
      <dgm:spPr/>
      <dgm:t>
        <a:bodyPr/>
        <a:lstStyle/>
        <a:p>
          <a:endParaRPr lang="en-US"/>
        </a:p>
      </dgm:t>
    </dgm:pt>
    <dgm:pt modelId="{B144277F-AC7D-F54A-BD58-01EBD8DF7005}">
      <dgm:prSet phldrT="[Text]"/>
      <dgm:spPr/>
      <dgm:t>
        <a:bodyPr/>
        <a:lstStyle/>
        <a:p>
          <a:r>
            <a:rPr lang="en-US" dirty="0" smtClean="0"/>
            <a:t>Complaints</a:t>
          </a:r>
          <a:endParaRPr lang="en-US" dirty="0"/>
        </a:p>
      </dgm:t>
    </dgm:pt>
    <dgm:pt modelId="{0A8E43D5-6C30-1C47-BFDF-480F847AD13A}" type="sibTrans" cxnId="{B3250E7B-1B22-9847-8C0E-FF5A71097F23}">
      <dgm:prSet/>
      <dgm:spPr/>
      <dgm:t>
        <a:bodyPr/>
        <a:lstStyle/>
        <a:p>
          <a:endParaRPr lang="en-US"/>
        </a:p>
      </dgm:t>
    </dgm:pt>
    <dgm:pt modelId="{EE1196A6-1532-F948-AB01-D87916ADB989}" type="parTrans" cxnId="{B3250E7B-1B22-9847-8C0E-FF5A71097F23}">
      <dgm:prSet/>
      <dgm:spPr/>
      <dgm:t>
        <a:bodyPr/>
        <a:lstStyle/>
        <a:p>
          <a:endParaRPr lang="en-US"/>
        </a:p>
      </dgm:t>
    </dgm:pt>
    <dgm:pt modelId="{DD355144-BF89-014B-9510-FBD738610310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0"/>
              </a:schemeClr>
            </a:gs>
          </a:gsLst>
          <a:lin ang="16200000" scaled="0"/>
          <a:tileRect/>
        </a:gradFill>
      </dgm:spPr>
      <dgm:t>
        <a:bodyPr/>
        <a:lstStyle/>
        <a:p>
          <a:endParaRPr lang="en-US" dirty="0">
            <a:solidFill>
              <a:srgbClr val="FDFDFD"/>
            </a:solidFill>
          </a:endParaRPr>
        </a:p>
      </dgm:t>
    </dgm:pt>
    <dgm:pt modelId="{35DE8543-C043-0043-9193-F30F021C2853}" type="sibTrans" cxnId="{B9E321C8-9564-2C44-95D6-E72533F6FCB7}">
      <dgm:prSet/>
      <dgm:spPr/>
      <dgm:t>
        <a:bodyPr/>
        <a:lstStyle/>
        <a:p>
          <a:endParaRPr lang="en-US"/>
        </a:p>
      </dgm:t>
    </dgm:pt>
    <dgm:pt modelId="{D9AE98BD-EC98-4B44-B7E7-346F5C817729}" type="parTrans" cxnId="{B9E321C8-9564-2C44-95D6-E72533F6FCB7}">
      <dgm:prSet/>
      <dgm:spPr/>
      <dgm:t>
        <a:bodyPr/>
        <a:lstStyle/>
        <a:p>
          <a:endParaRPr lang="en-US"/>
        </a:p>
      </dgm:t>
    </dgm:pt>
    <dgm:pt modelId="{2177D703-4D61-E34F-B5F2-FA622FA843E2}" type="pres">
      <dgm:prSet presAssocID="{9A7259C3-1ED1-4545-9009-F4B38E3E85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62ADF6-9DF8-FA48-99EA-BE15047B1891}" type="pres">
      <dgm:prSet presAssocID="{DD355144-BF89-014B-9510-FBD738610310}" presName="centerShape" presStyleLbl="node0" presStyleIdx="0" presStyleCnt="1" custScaleX="72850" custScaleY="67779"/>
      <dgm:spPr/>
      <dgm:t>
        <a:bodyPr/>
        <a:lstStyle/>
        <a:p>
          <a:endParaRPr lang="en-US"/>
        </a:p>
      </dgm:t>
    </dgm:pt>
    <dgm:pt modelId="{D70FC251-36A0-CD4F-A32E-B323E7A5BA41}" type="pres">
      <dgm:prSet presAssocID="{12854A10-FC27-AE48-8C41-409ED063EC3D}" presName="Name9" presStyleLbl="parChTrans1D2" presStyleIdx="0" presStyleCnt="8"/>
      <dgm:spPr/>
      <dgm:t>
        <a:bodyPr/>
        <a:lstStyle/>
        <a:p>
          <a:endParaRPr lang="en-US"/>
        </a:p>
      </dgm:t>
    </dgm:pt>
    <dgm:pt modelId="{D1F7F590-775A-F646-99FE-13B36AAD776C}" type="pres">
      <dgm:prSet presAssocID="{12854A10-FC27-AE48-8C41-409ED063EC3D}" presName="connTx" presStyleLbl="parChTrans1D2" presStyleIdx="0" presStyleCnt="8"/>
      <dgm:spPr/>
      <dgm:t>
        <a:bodyPr/>
        <a:lstStyle/>
        <a:p>
          <a:endParaRPr lang="en-US"/>
        </a:p>
      </dgm:t>
    </dgm:pt>
    <dgm:pt modelId="{3B885003-E3AE-934F-9D00-941447FD2EAE}" type="pres">
      <dgm:prSet presAssocID="{3AFD26AE-A33F-F64B-8CCF-1B5B9E3AA0E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11593-5839-DA49-B556-957CF12CBA1D}" type="pres">
      <dgm:prSet presAssocID="{E10A139A-CD9B-1043-8E2E-8ED218E04587}" presName="Name9" presStyleLbl="parChTrans1D2" presStyleIdx="1" presStyleCnt="8"/>
      <dgm:spPr/>
      <dgm:t>
        <a:bodyPr/>
        <a:lstStyle/>
        <a:p>
          <a:endParaRPr lang="en-US"/>
        </a:p>
      </dgm:t>
    </dgm:pt>
    <dgm:pt modelId="{04D64781-531F-8F47-A00C-B22853652008}" type="pres">
      <dgm:prSet presAssocID="{E10A139A-CD9B-1043-8E2E-8ED218E04587}" presName="connTx" presStyleLbl="parChTrans1D2" presStyleIdx="1" presStyleCnt="8"/>
      <dgm:spPr/>
      <dgm:t>
        <a:bodyPr/>
        <a:lstStyle/>
        <a:p>
          <a:endParaRPr lang="en-US"/>
        </a:p>
      </dgm:t>
    </dgm:pt>
    <dgm:pt modelId="{6449220F-BB1F-2D4A-BD73-F35279A91BA0}" type="pres">
      <dgm:prSet presAssocID="{94B3172E-B2CA-A940-B3B7-3717C87C1C1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CAEC-FE30-3047-84C3-638DF9E317F8}" type="pres">
      <dgm:prSet presAssocID="{3C7603CA-EDB6-6B4B-9FD4-E602191AF548}" presName="Name9" presStyleLbl="parChTrans1D2" presStyleIdx="2" presStyleCnt="8"/>
      <dgm:spPr/>
      <dgm:t>
        <a:bodyPr/>
        <a:lstStyle/>
        <a:p>
          <a:endParaRPr lang="en-US"/>
        </a:p>
      </dgm:t>
    </dgm:pt>
    <dgm:pt modelId="{6ED25561-F2A9-7D46-AA15-9717D7A7F4DC}" type="pres">
      <dgm:prSet presAssocID="{3C7603CA-EDB6-6B4B-9FD4-E602191AF54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09899B0-F868-9849-8A16-D444FB7696DA}" type="pres">
      <dgm:prSet presAssocID="{A6BD45A5-A553-5B4B-8957-8B052DF3E72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148CB-5B1A-C645-9B0E-05CB59839DB6}" type="pres">
      <dgm:prSet presAssocID="{8FB2AB06-4205-EE49-A68F-A09A1576C4A2}" presName="Name9" presStyleLbl="parChTrans1D2" presStyleIdx="3" presStyleCnt="8"/>
      <dgm:spPr/>
      <dgm:t>
        <a:bodyPr/>
        <a:lstStyle/>
        <a:p>
          <a:endParaRPr lang="en-US"/>
        </a:p>
      </dgm:t>
    </dgm:pt>
    <dgm:pt modelId="{512156E5-E7D5-A346-AEC7-12239A9B99A1}" type="pres">
      <dgm:prSet presAssocID="{8FB2AB06-4205-EE49-A68F-A09A1576C4A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5B2D343-24C6-5A48-A2BD-3A3CA6EB8C51}" type="pres">
      <dgm:prSet presAssocID="{A09279E1-9DBA-1240-B944-05C02880D7A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FB81E-CF5D-AD46-BCD1-7A14919C119D}" type="pres">
      <dgm:prSet presAssocID="{6A709680-2B94-924E-80CD-974624CFA200}" presName="Name9" presStyleLbl="parChTrans1D2" presStyleIdx="4" presStyleCnt="8"/>
      <dgm:spPr/>
      <dgm:t>
        <a:bodyPr/>
        <a:lstStyle/>
        <a:p>
          <a:endParaRPr lang="en-US"/>
        </a:p>
      </dgm:t>
    </dgm:pt>
    <dgm:pt modelId="{E27CD690-13E2-6744-B266-7980999BEB91}" type="pres">
      <dgm:prSet presAssocID="{6A709680-2B94-924E-80CD-974624CFA200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F895D26-0F48-EF46-BDA6-01775EE1EAD0}" type="pres">
      <dgm:prSet presAssocID="{321D806D-CF43-924F-BC80-E1B5572ED8F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3053E-1E41-2C45-9091-0D7358AC97F9}" type="pres">
      <dgm:prSet presAssocID="{40B36FD4-05A6-144B-888F-7069E3B152D6}" presName="Name9" presStyleLbl="parChTrans1D2" presStyleIdx="5" presStyleCnt="8"/>
      <dgm:spPr/>
      <dgm:t>
        <a:bodyPr/>
        <a:lstStyle/>
        <a:p>
          <a:endParaRPr lang="en-US"/>
        </a:p>
      </dgm:t>
    </dgm:pt>
    <dgm:pt modelId="{DD76B0B4-C71F-1D44-B479-103465D1BEB6}" type="pres">
      <dgm:prSet presAssocID="{40B36FD4-05A6-144B-888F-7069E3B152D6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2A3CAFC-90E7-6C45-8955-18023E81D198}" type="pres">
      <dgm:prSet presAssocID="{EC11903E-A537-3841-A03E-2DA5A7D5E18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E0EF0-2132-2747-82FB-CB2CB07EB0C9}" type="pres">
      <dgm:prSet presAssocID="{06E9550F-032F-884A-B28A-E3C3077736E0}" presName="Name9" presStyleLbl="parChTrans1D2" presStyleIdx="6" presStyleCnt="8"/>
      <dgm:spPr/>
      <dgm:t>
        <a:bodyPr/>
        <a:lstStyle/>
        <a:p>
          <a:endParaRPr lang="en-US"/>
        </a:p>
      </dgm:t>
    </dgm:pt>
    <dgm:pt modelId="{8EEFC44A-8088-E749-BD3B-962C3286CEE7}" type="pres">
      <dgm:prSet presAssocID="{06E9550F-032F-884A-B28A-E3C3077736E0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6FC62DB-16E6-9342-BAF7-302FC61061BE}" type="pres">
      <dgm:prSet presAssocID="{ACEC923C-69B1-5C4C-97C2-5FE8112034B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CE84D-C9B5-1447-98B5-C2DF59352278}" type="pres">
      <dgm:prSet presAssocID="{EE1196A6-1532-F948-AB01-D87916ADB989}" presName="Name9" presStyleLbl="parChTrans1D2" presStyleIdx="7" presStyleCnt="8"/>
      <dgm:spPr/>
      <dgm:t>
        <a:bodyPr/>
        <a:lstStyle/>
        <a:p>
          <a:endParaRPr lang="en-US"/>
        </a:p>
      </dgm:t>
    </dgm:pt>
    <dgm:pt modelId="{F0658A9D-B9A9-B74E-910F-295ECB984CBB}" type="pres">
      <dgm:prSet presAssocID="{EE1196A6-1532-F948-AB01-D87916ADB989}" presName="connTx" presStyleLbl="parChTrans1D2" presStyleIdx="7" presStyleCnt="8"/>
      <dgm:spPr/>
      <dgm:t>
        <a:bodyPr/>
        <a:lstStyle/>
        <a:p>
          <a:endParaRPr lang="en-US"/>
        </a:p>
      </dgm:t>
    </dgm:pt>
    <dgm:pt modelId="{495D0953-4AD4-B947-972C-24EC83E3E083}" type="pres">
      <dgm:prSet presAssocID="{B144277F-AC7D-F54A-BD58-01EBD8DF700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50E7B-1B22-9847-8C0E-FF5A71097F23}" srcId="{DD355144-BF89-014B-9510-FBD738610310}" destId="{B144277F-AC7D-F54A-BD58-01EBD8DF7005}" srcOrd="7" destOrd="0" parTransId="{EE1196A6-1532-F948-AB01-D87916ADB989}" sibTransId="{0A8E43D5-6C30-1C47-BFDF-480F847AD13A}"/>
    <dgm:cxn modelId="{5B6D31A9-3C9A-42E5-8A41-1B85773F07AD}" type="presOf" srcId="{12854A10-FC27-AE48-8C41-409ED063EC3D}" destId="{D70FC251-36A0-CD4F-A32E-B323E7A5BA41}" srcOrd="0" destOrd="0" presId="urn:microsoft.com/office/officeart/2005/8/layout/radial1"/>
    <dgm:cxn modelId="{44380C3B-4C88-FE42-ACD5-DF84A2E171E3}" srcId="{DD355144-BF89-014B-9510-FBD738610310}" destId="{A6BD45A5-A553-5B4B-8957-8B052DF3E723}" srcOrd="2" destOrd="0" parTransId="{3C7603CA-EDB6-6B4B-9FD4-E602191AF548}" sibTransId="{2F5DD2E2-8678-CC40-94E3-18BFDE1E8AC6}"/>
    <dgm:cxn modelId="{A936543A-658E-4F86-83C7-7275E5CF8E1A}" type="presOf" srcId="{EE1196A6-1532-F948-AB01-D87916ADB989}" destId="{A50CE84D-C9B5-1447-98B5-C2DF59352278}" srcOrd="0" destOrd="0" presId="urn:microsoft.com/office/officeart/2005/8/layout/radial1"/>
    <dgm:cxn modelId="{A751BAFC-9F2C-4EFE-9463-0E526B118547}" type="presOf" srcId="{12854A10-FC27-AE48-8C41-409ED063EC3D}" destId="{D1F7F590-775A-F646-99FE-13B36AAD776C}" srcOrd="1" destOrd="0" presId="urn:microsoft.com/office/officeart/2005/8/layout/radial1"/>
    <dgm:cxn modelId="{3EEB216A-0234-4B6B-85EC-B1BB355F9960}" type="presOf" srcId="{E10A139A-CD9B-1043-8E2E-8ED218E04587}" destId="{04D64781-531F-8F47-A00C-B22853652008}" srcOrd="1" destOrd="0" presId="urn:microsoft.com/office/officeart/2005/8/layout/radial1"/>
    <dgm:cxn modelId="{98C3E7C4-1401-47D3-8E2D-5832CADE947C}" type="presOf" srcId="{40B36FD4-05A6-144B-888F-7069E3B152D6}" destId="{DD76B0B4-C71F-1D44-B479-103465D1BEB6}" srcOrd="1" destOrd="0" presId="urn:microsoft.com/office/officeart/2005/8/layout/radial1"/>
    <dgm:cxn modelId="{251B5C47-56E7-4DA2-99FC-330F14F40279}" type="presOf" srcId="{6A709680-2B94-924E-80CD-974624CFA200}" destId="{3DBFB81E-CF5D-AD46-BCD1-7A14919C119D}" srcOrd="0" destOrd="0" presId="urn:microsoft.com/office/officeart/2005/8/layout/radial1"/>
    <dgm:cxn modelId="{C1984204-2417-4D08-8EC4-697C71B98AC9}" type="presOf" srcId="{6A709680-2B94-924E-80CD-974624CFA200}" destId="{E27CD690-13E2-6744-B266-7980999BEB91}" srcOrd="1" destOrd="0" presId="urn:microsoft.com/office/officeart/2005/8/layout/radial1"/>
    <dgm:cxn modelId="{9CD579AB-CB1F-4863-BE28-71FC41FF2317}" type="presOf" srcId="{06E9550F-032F-884A-B28A-E3C3077736E0}" destId="{8EEFC44A-8088-E749-BD3B-962C3286CEE7}" srcOrd="1" destOrd="0" presId="urn:microsoft.com/office/officeart/2005/8/layout/radial1"/>
    <dgm:cxn modelId="{92B8A056-2903-4356-930C-9E06081E0E3C}" type="presOf" srcId="{B144277F-AC7D-F54A-BD58-01EBD8DF7005}" destId="{495D0953-4AD4-B947-972C-24EC83E3E083}" srcOrd="0" destOrd="0" presId="urn:microsoft.com/office/officeart/2005/8/layout/radial1"/>
    <dgm:cxn modelId="{C045D70F-52CF-4B9D-8D9B-1E65A7643DAB}" type="presOf" srcId="{E10A139A-CD9B-1043-8E2E-8ED218E04587}" destId="{66511593-5839-DA49-B556-957CF12CBA1D}" srcOrd="0" destOrd="0" presId="urn:microsoft.com/office/officeart/2005/8/layout/radial1"/>
    <dgm:cxn modelId="{32FCC13D-BD9F-453A-91FF-62FEE9B00CAF}" type="presOf" srcId="{3C7603CA-EDB6-6B4B-9FD4-E602191AF548}" destId="{6ED25561-F2A9-7D46-AA15-9717D7A7F4DC}" srcOrd="1" destOrd="0" presId="urn:microsoft.com/office/officeart/2005/8/layout/radial1"/>
    <dgm:cxn modelId="{72E43C98-C5EB-4009-AB27-A7D3EE489E5E}" type="presOf" srcId="{8FB2AB06-4205-EE49-A68F-A09A1576C4A2}" destId="{B56148CB-5B1A-C645-9B0E-05CB59839DB6}" srcOrd="0" destOrd="0" presId="urn:microsoft.com/office/officeart/2005/8/layout/radial1"/>
    <dgm:cxn modelId="{9CEAEFA2-9847-49D2-B20F-1E13D5943334}" type="presOf" srcId="{94B3172E-B2CA-A940-B3B7-3717C87C1C17}" destId="{6449220F-BB1F-2D4A-BD73-F35279A91BA0}" srcOrd="0" destOrd="0" presId="urn:microsoft.com/office/officeart/2005/8/layout/radial1"/>
    <dgm:cxn modelId="{CF505F1A-DF41-954D-B6E5-6D38AC23F77B}" srcId="{DD355144-BF89-014B-9510-FBD738610310}" destId="{3AFD26AE-A33F-F64B-8CCF-1B5B9E3AA0EB}" srcOrd="0" destOrd="0" parTransId="{12854A10-FC27-AE48-8C41-409ED063EC3D}" sibTransId="{70594AC5-6678-B345-B8E2-7F06B542AB76}"/>
    <dgm:cxn modelId="{0E940767-7161-4A49-B35B-5FCAC662D8B4}" type="presOf" srcId="{DD355144-BF89-014B-9510-FBD738610310}" destId="{3862ADF6-9DF8-FA48-99EA-BE15047B1891}" srcOrd="0" destOrd="0" presId="urn:microsoft.com/office/officeart/2005/8/layout/radial1"/>
    <dgm:cxn modelId="{EC586918-896C-4B64-8687-CE31F978F712}" type="presOf" srcId="{9A7259C3-1ED1-4545-9009-F4B38E3E85E2}" destId="{2177D703-4D61-E34F-B5F2-FA622FA843E2}" srcOrd="0" destOrd="0" presId="urn:microsoft.com/office/officeart/2005/8/layout/radial1"/>
    <dgm:cxn modelId="{7024C3ED-19E2-4BB8-A466-322C4B1E77C7}" type="presOf" srcId="{321D806D-CF43-924F-BC80-E1B5572ED8FB}" destId="{4F895D26-0F48-EF46-BDA6-01775EE1EAD0}" srcOrd="0" destOrd="0" presId="urn:microsoft.com/office/officeart/2005/8/layout/radial1"/>
    <dgm:cxn modelId="{B9E321C8-9564-2C44-95D6-E72533F6FCB7}" srcId="{9A7259C3-1ED1-4545-9009-F4B38E3E85E2}" destId="{DD355144-BF89-014B-9510-FBD738610310}" srcOrd="0" destOrd="0" parTransId="{D9AE98BD-EC98-4B44-B7E7-346F5C817729}" sibTransId="{35DE8543-C043-0043-9193-F30F021C2853}"/>
    <dgm:cxn modelId="{8AC1FB2D-1139-4061-9D5B-7ED0914E1CBB}" type="presOf" srcId="{A09279E1-9DBA-1240-B944-05C02880D7A9}" destId="{A5B2D343-24C6-5A48-A2BD-3A3CA6EB8C51}" srcOrd="0" destOrd="0" presId="urn:microsoft.com/office/officeart/2005/8/layout/radial1"/>
    <dgm:cxn modelId="{3E90CAF7-0B2E-4889-BAED-FB9942F4231F}" type="presOf" srcId="{40B36FD4-05A6-144B-888F-7069E3B152D6}" destId="{5413053E-1E41-2C45-9091-0D7358AC97F9}" srcOrd="0" destOrd="0" presId="urn:microsoft.com/office/officeart/2005/8/layout/radial1"/>
    <dgm:cxn modelId="{1AA3EBDD-47C9-487A-8B96-7604594CA660}" type="presOf" srcId="{A6BD45A5-A553-5B4B-8957-8B052DF3E723}" destId="{A09899B0-F868-9849-8A16-D444FB7696DA}" srcOrd="0" destOrd="0" presId="urn:microsoft.com/office/officeart/2005/8/layout/radial1"/>
    <dgm:cxn modelId="{72715B71-C2F9-444E-A6F3-064E9BB208C9}" type="presOf" srcId="{3AFD26AE-A33F-F64B-8CCF-1B5B9E3AA0EB}" destId="{3B885003-E3AE-934F-9D00-941447FD2EAE}" srcOrd="0" destOrd="0" presId="urn:microsoft.com/office/officeart/2005/8/layout/radial1"/>
    <dgm:cxn modelId="{3C888441-0DF5-6F43-89E3-1D3515BBB9E6}" srcId="{DD355144-BF89-014B-9510-FBD738610310}" destId="{321D806D-CF43-924F-BC80-E1B5572ED8FB}" srcOrd="4" destOrd="0" parTransId="{6A709680-2B94-924E-80CD-974624CFA200}" sibTransId="{D4BA727A-08C4-1147-B8A3-883EC5259342}"/>
    <dgm:cxn modelId="{851FC180-498C-AC42-97B6-2257D3CB1A9D}" srcId="{DD355144-BF89-014B-9510-FBD738610310}" destId="{94B3172E-B2CA-A940-B3B7-3717C87C1C17}" srcOrd="1" destOrd="0" parTransId="{E10A139A-CD9B-1043-8E2E-8ED218E04587}" sibTransId="{43AB1B68-C73A-BF43-8E2E-1CA348417943}"/>
    <dgm:cxn modelId="{9765E13A-0C59-4166-9FE1-D29514D7DEC2}" type="presOf" srcId="{ACEC923C-69B1-5C4C-97C2-5FE8112034B0}" destId="{F6FC62DB-16E6-9342-BAF7-302FC61061BE}" srcOrd="0" destOrd="0" presId="urn:microsoft.com/office/officeart/2005/8/layout/radial1"/>
    <dgm:cxn modelId="{E645EE7F-2926-451A-B871-AB870BE9FEE7}" type="presOf" srcId="{8FB2AB06-4205-EE49-A68F-A09A1576C4A2}" destId="{512156E5-E7D5-A346-AEC7-12239A9B99A1}" srcOrd="1" destOrd="0" presId="urn:microsoft.com/office/officeart/2005/8/layout/radial1"/>
    <dgm:cxn modelId="{C774FBEE-B02F-4921-9DB1-3820683F26EF}" type="presOf" srcId="{06E9550F-032F-884A-B28A-E3C3077736E0}" destId="{9AFE0EF0-2132-2747-82FB-CB2CB07EB0C9}" srcOrd="0" destOrd="0" presId="urn:microsoft.com/office/officeart/2005/8/layout/radial1"/>
    <dgm:cxn modelId="{EF0B6EFC-81DE-4A7A-A426-B5F1605B0603}" type="presOf" srcId="{EE1196A6-1532-F948-AB01-D87916ADB989}" destId="{F0658A9D-B9A9-B74E-910F-295ECB984CBB}" srcOrd="1" destOrd="0" presId="urn:microsoft.com/office/officeart/2005/8/layout/radial1"/>
    <dgm:cxn modelId="{66817E39-7B12-1941-B7F4-AF8706F02D9D}" srcId="{DD355144-BF89-014B-9510-FBD738610310}" destId="{ACEC923C-69B1-5C4C-97C2-5FE8112034B0}" srcOrd="6" destOrd="0" parTransId="{06E9550F-032F-884A-B28A-E3C3077736E0}" sibTransId="{9FAD8B4C-B334-7F4B-8589-216C045E5575}"/>
    <dgm:cxn modelId="{9F0A375A-0F88-4968-AE4D-CD989739DB3E}" type="presOf" srcId="{3C7603CA-EDB6-6B4B-9FD4-E602191AF548}" destId="{6472CAEC-FE30-3047-84C3-638DF9E317F8}" srcOrd="0" destOrd="0" presId="urn:microsoft.com/office/officeart/2005/8/layout/radial1"/>
    <dgm:cxn modelId="{039290DB-37E1-8C47-927C-A768E15EA6E1}" srcId="{DD355144-BF89-014B-9510-FBD738610310}" destId="{A09279E1-9DBA-1240-B944-05C02880D7A9}" srcOrd="3" destOrd="0" parTransId="{8FB2AB06-4205-EE49-A68F-A09A1576C4A2}" sibTransId="{3B2ABF86-F60F-714C-B3F6-8B9CCC666C44}"/>
    <dgm:cxn modelId="{EF91CD63-5126-BD43-BDA0-9EB24AA68B40}" srcId="{DD355144-BF89-014B-9510-FBD738610310}" destId="{EC11903E-A537-3841-A03E-2DA5A7D5E18C}" srcOrd="5" destOrd="0" parTransId="{40B36FD4-05A6-144B-888F-7069E3B152D6}" sibTransId="{75A63023-1EFD-E646-9CF3-3C5239D7FCE7}"/>
    <dgm:cxn modelId="{0DF20A94-F297-4470-A53A-A64AB732D25D}" type="presOf" srcId="{EC11903E-A537-3841-A03E-2DA5A7D5E18C}" destId="{72A3CAFC-90E7-6C45-8955-18023E81D198}" srcOrd="0" destOrd="0" presId="urn:microsoft.com/office/officeart/2005/8/layout/radial1"/>
    <dgm:cxn modelId="{FD54831A-E939-45AE-B407-B9BB83773A8C}" type="presParOf" srcId="{2177D703-4D61-E34F-B5F2-FA622FA843E2}" destId="{3862ADF6-9DF8-FA48-99EA-BE15047B1891}" srcOrd="0" destOrd="0" presId="urn:microsoft.com/office/officeart/2005/8/layout/radial1"/>
    <dgm:cxn modelId="{A8B79B96-D44E-481B-AFC3-8537A3AEF57B}" type="presParOf" srcId="{2177D703-4D61-E34F-B5F2-FA622FA843E2}" destId="{D70FC251-36A0-CD4F-A32E-B323E7A5BA41}" srcOrd="1" destOrd="0" presId="urn:microsoft.com/office/officeart/2005/8/layout/radial1"/>
    <dgm:cxn modelId="{F476B0B2-72E6-452B-9526-B049B82BF178}" type="presParOf" srcId="{D70FC251-36A0-CD4F-A32E-B323E7A5BA41}" destId="{D1F7F590-775A-F646-99FE-13B36AAD776C}" srcOrd="0" destOrd="0" presId="urn:microsoft.com/office/officeart/2005/8/layout/radial1"/>
    <dgm:cxn modelId="{6064A538-FDCF-4021-89CF-C8EDFD5E7989}" type="presParOf" srcId="{2177D703-4D61-E34F-B5F2-FA622FA843E2}" destId="{3B885003-E3AE-934F-9D00-941447FD2EAE}" srcOrd="2" destOrd="0" presId="urn:microsoft.com/office/officeart/2005/8/layout/radial1"/>
    <dgm:cxn modelId="{56C63356-C0C8-4F35-A833-E8F44B2BD06B}" type="presParOf" srcId="{2177D703-4D61-E34F-B5F2-FA622FA843E2}" destId="{66511593-5839-DA49-B556-957CF12CBA1D}" srcOrd="3" destOrd="0" presId="urn:microsoft.com/office/officeart/2005/8/layout/radial1"/>
    <dgm:cxn modelId="{5C6BFAB8-4AE5-4346-9C41-A7EC833DDFDF}" type="presParOf" srcId="{66511593-5839-DA49-B556-957CF12CBA1D}" destId="{04D64781-531F-8F47-A00C-B22853652008}" srcOrd="0" destOrd="0" presId="urn:microsoft.com/office/officeart/2005/8/layout/radial1"/>
    <dgm:cxn modelId="{9A7AD101-3C9B-4FCE-AA8E-461CAE3B5170}" type="presParOf" srcId="{2177D703-4D61-E34F-B5F2-FA622FA843E2}" destId="{6449220F-BB1F-2D4A-BD73-F35279A91BA0}" srcOrd="4" destOrd="0" presId="urn:microsoft.com/office/officeart/2005/8/layout/radial1"/>
    <dgm:cxn modelId="{E24EE9D8-5AF9-4EE6-A97D-09AEC8B876E0}" type="presParOf" srcId="{2177D703-4D61-E34F-B5F2-FA622FA843E2}" destId="{6472CAEC-FE30-3047-84C3-638DF9E317F8}" srcOrd="5" destOrd="0" presId="urn:microsoft.com/office/officeart/2005/8/layout/radial1"/>
    <dgm:cxn modelId="{1941B68F-1B42-4D01-98F9-C00CAF84F179}" type="presParOf" srcId="{6472CAEC-FE30-3047-84C3-638DF9E317F8}" destId="{6ED25561-F2A9-7D46-AA15-9717D7A7F4DC}" srcOrd="0" destOrd="0" presId="urn:microsoft.com/office/officeart/2005/8/layout/radial1"/>
    <dgm:cxn modelId="{124BE361-0FE2-409F-95FA-43F4403926BB}" type="presParOf" srcId="{2177D703-4D61-E34F-B5F2-FA622FA843E2}" destId="{A09899B0-F868-9849-8A16-D444FB7696DA}" srcOrd="6" destOrd="0" presId="urn:microsoft.com/office/officeart/2005/8/layout/radial1"/>
    <dgm:cxn modelId="{01A52F3B-3AB5-45CC-A770-ED7C95257C62}" type="presParOf" srcId="{2177D703-4D61-E34F-B5F2-FA622FA843E2}" destId="{B56148CB-5B1A-C645-9B0E-05CB59839DB6}" srcOrd="7" destOrd="0" presId="urn:microsoft.com/office/officeart/2005/8/layout/radial1"/>
    <dgm:cxn modelId="{B4DE0CEB-1B0C-4BE3-93DC-590A083B899E}" type="presParOf" srcId="{B56148CB-5B1A-C645-9B0E-05CB59839DB6}" destId="{512156E5-E7D5-A346-AEC7-12239A9B99A1}" srcOrd="0" destOrd="0" presId="urn:microsoft.com/office/officeart/2005/8/layout/radial1"/>
    <dgm:cxn modelId="{2F70EFE9-A236-43EC-AEAF-898868410D08}" type="presParOf" srcId="{2177D703-4D61-E34F-B5F2-FA622FA843E2}" destId="{A5B2D343-24C6-5A48-A2BD-3A3CA6EB8C51}" srcOrd="8" destOrd="0" presId="urn:microsoft.com/office/officeart/2005/8/layout/radial1"/>
    <dgm:cxn modelId="{5DCA1C3E-AAC2-422F-ABF4-E01548401676}" type="presParOf" srcId="{2177D703-4D61-E34F-B5F2-FA622FA843E2}" destId="{3DBFB81E-CF5D-AD46-BCD1-7A14919C119D}" srcOrd="9" destOrd="0" presId="urn:microsoft.com/office/officeart/2005/8/layout/radial1"/>
    <dgm:cxn modelId="{32C834C1-8707-4854-8F39-9384C085B214}" type="presParOf" srcId="{3DBFB81E-CF5D-AD46-BCD1-7A14919C119D}" destId="{E27CD690-13E2-6744-B266-7980999BEB91}" srcOrd="0" destOrd="0" presId="urn:microsoft.com/office/officeart/2005/8/layout/radial1"/>
    <dgm:cxn modelId="{C1A40FAD-C98B-4C33-8F20-94B6B1673A3C}" type="presParOf" srcId="{2177D703-4D61-E34F-B5F2-FA622FA843E2}" destId="{4F895D26-0F48-EF46-BDA6-01775EE1EAD0}" srcOrd="10" destOrd="0" presId="urn:microsoft.com/office/officeart/2005/8/layout/radial1"/>
    <dgm:cxn modelId="{9BDC5284-953A-45ED-8A16-D49DCA36B357}" type="presParOf" srcId="{2177D703-4D61-E34F-B5F2-FA622FA843E2}" destId="{5413053E-1E41-2C45-9091-0D7358AC97F9}" srcOrd="11" destOrd="0" presId="urn:microsoft.com/office/officeart/2005/8/layout/radial1"/>
    <dgm:cxn modelId="{83BAD8A5-AAFB-4DEE-877F-A480F3B78FC7}" type="presParOf" srcId="{5413053E-1E41-2C45-9091-0D7358AC97F9}" destId="{DD76B0B4-C71F-1D44-B479-103465D1BEB6}" srcOrd="0" destOrd="0" presId="urn:microsoft.com/office/officeart/2005/8/layout/radial1"/>
    <dgm:cxn modelId="{746B135D-D8AD-49BF-86A4-A178B32178DD}" type="presParOf" srcId="{2177D703-4D61-E34F-B5F2-FA622FA843E2}" destId="{72A3CAFC-90E7-6C45-8955-18023E81D198}" srcOrd="12" destOrd="0" presId="urn:microsoft.com/office/officeart/2005/8/layout/radial1"/>
    <dgm:cxn modelId="{D384B30C-AD52-45EA-A5EE-D7E050EADCE8}" type="presParOf" srcId="{2177D703-4D61-E34F-B5F2-FA622FA843E2}" destId="{9AFE0EF0-2132-2747-82FB-CB2CB07EB0C9}" srcOrd="13" destOrd="0" presId="urn:microsoft.com/office/officeart/2005/8/layout/radial1"/>
    <dgm:cxn modelId="{D9B3C7B1-3972-4F14-9BA7-22689C84D6AA}" type="presParOf" srcId="{9AFE0EF0-2132-2747-82FB-CB2CB07EB0C9}" destId="{8EEFC44A-8088-E749-BD3B-962C3286CEE7}" srcOrd="0" destOrd="0" presId="urn:microsoft.com/office/officeart/2005/8/layout/radial1"/>
    <dgm:cxn modelId="{B2B50755-2F98-40C7-B1C7-68E8E679FD63}" type="presParOf" srcId="{2177D703-4D61-E34F-B5F2-FA622FA843E2}" destId="{F6FC62DB-16E6-9342-BAF7-302FC61061BE}" srcOrd="14" destOrd="0" presId="urn:microsoft.com/office/officeart/2005/8/layout/radial1"/>
    <dgm:cxn modelId="{2B489283-A831-49D6-9CA4-69208BC28A4C}" type="presParOf" srcId="{2177D703-4D61-E34F-B5F2-FA622FA843E2}" destId="{A50CE84D-C9B5-1447-98B5-C2DF59352278}" srcOrd="15" destOrd="0" presId="urn:microsoft.com/office/officeart/2005/8/layout/radial1"/>
    <dgm:cxn modelId="{62F93FED-572A-423B-90F6-574F8F363F53}" type="presParOf" srcId="{A50CE84D-C9B5-1447-98B5-C2DF59352278}" destId="{F0658A9D-B9A9-B74E-910F-295ECB984CBB}" srcOrd="0" destOrd="0" presId="urn:microsoft.com/office/officeart/2005/8/layout/radial1"/>
    <dgm:cxn modelId="{2FFA344F-8DCB-4A47-AE0F-C47DD1FE2906}" type="presParOf" srcId="{2177D703-4D61-E34F-B5F2-FA622FA843E2}" destId="{495D0953-4AD4-B947-972C-24EC83E3E08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E0AC5-90D8-40E6-B50D-4927443CA00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0540D-11D1-4090-8C0E-A059B676BE9E}">
      <dgm:prSet phldrT="[Text]"/>
      <dgm:spPr>
        <a:xfrm>
          <a:off x="361989" y="1745753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Policy &amp; Discipline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08A567C-9CE0-4EF1-9773-F753D0A7A2BF}" type="parTrans" cxnId="{EEBD4C61-5D58-42F0-9526-7D971AD6C18B}">
      <dgm:prSet/>
      <dgm:spPr/>
      <dgm:t>
        <a:bodyPr/>
        <a:lstStyle/>
        <a:p>
          <a:endParaRPr lang="en-US"/>
        </a:p>
      </dgm:t>
    </dgm:pt>
    <dgm:pt modelId="{DDB3BBA1-31D4-4CC0-AD69-B5BA85C8494D}" type="sibTrans" cxnId="{EEBD4C61-5D58-42F0-9526-7D971AD6C18B}">
      <dgm:prSet/>
      <dgm:spPr/>
      <dgm:t>
        <a:bodyPr/>
        <a:lstStyle/>
        <a:p>
          <a:endParaRPr lang="en-US"/>
        </a:p>
      </dgm:t>
    </dgm:pt>
    <dgm:pt modelId="{43BCF8AC-E105-4DF8-9400-DDE173C996FF}">
      <dgm:prSet phldrT="[Text]"/>
      <dgm:spPr>
        <a:xfrm>
          <a:off x="3343806" y="1007900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BWC Utilization Audits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2977EA-C63F-4A24-A280-970528D16018}" type="parTrans" cxnId="{19CC6B9C-16FE-4F9F-99BC-6187CB910975}">
      <dgm:prSet/>
      <dgm:spPr/>
      <dgm:t>
        <a:bodyPr/>
        <a:lstStyle/>
        <a:p>
          <a:endParaRPr lang="en-US"/>
        </a:p>
      </dgm:t>
    </dgm:pt>
    <dgm:pt modelId="{9D421540-E1F0-495B-B4DE-34AD954E2D36}" type="sibTrans" cxnId="{19CC6B9C-16FE-4F9F-99BC-6187CB910975}">
      <dgm:prSet/>
      <dgm:spPr/>
      <dgm:t>
        <a:bodyPr/>
        <a:lstStyle/>
        <a:p>
          <a:endParaRPr lang="en-US"/>
        </a:p>
      </dgm:t>
    </dgm:pt>
    <dgm:pt modelId="{4B9E29F6-752C-4282-BE76-39BCC70E1A73}">
      <dgm:prSet phldrT="[Text]"/>
      <dgm:spPr>
        <a:xfrm>
          <a:off x="6325623" y="270046"/>
          <a:ext cx="2435736" cy="2135065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BWC Performance Audits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6473A64-A931-4011-86E7-840D06D8ED63}" type="parTrans" cxnId="{8F450B73-9E3F-4D1B-AD79-8F6F52761F63}">
      <dgm:prSet/>
      <dgm:spPr/>
      <dgm:t>
        <a:bodyPr/>
        <a:lstStyle/>
        <a:p>
          <a:endParaRPr lang="en-US"/>
        </a:p>
      </dgm:t>
    </dgm:pt>
    <dgm:pt modelId="{0D0B7D76-1AE0-458B-8810-19D48C3C0BDF}" type="sibTrans" cxnId="{8F450B73-9E3F-4D1B-AD79-8F6F52761F63}">
      <dgm:prSet/>
      <dgm:spPr/>
      <dgm:t>
        <a:bodyPr/>
        <a:lstStyle/>
        <a:p>
          <a:endParaRPr lang="en-US"/>
        </a:p>
      </dgm:t>
    </dgm:pt>
    <dgm:pt modelId="{C4A76DA8-294E-4321-8F9B-8E8335AFF3D0}" type="pres">
      <dgm:prSet presAssocID="{897E0AC5-90D8-40E6-B50D-4927443CA00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BFDEA-7571-4F77-9B14-4F683440D4C3}" type="pres">
      <dgm:prSet presAssocID="{EBC0540D-11D1-4090-8C0E-A059B676BE9E}" presName="composite" presStyleCnt="0"/>
      <dgm:spPr/>
    </dgm:pt>
    <dgm:pt modelId="{E77325DF-1E54-46CC-93B4-49361035D865}" type="pres">
      <dgm:prSet presAssocID="{EBC0540D-11D1-4090-8C0E-A059B676BE9E}" presName="LShape" presStyleLbl="alignNode1" presStyleIdx="0" presStyleCnt="5"/>
      <dgm:spPr>
        <a:xfrm rot="5400000">
          <a:off x="632640" y="939644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7B06DC7-3FB2-4F55-8EB8-63099364D898}" type="pres">
      <dgm:prSet presAssocID="{EBC0540D-11D1-4090-8C0E-A059B676BE9E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3D08F4-69CD-43C8-8FCB-8B75B60D0907}" type="pres">
      <dgm:prSet presAssocID="{EBC0540D-11D1-4090-8C0E-A059B676BE9E}" presName="Triangle" presStyleLbl="alignNode1" presStyleIdx="1" presStyleCnt="5"/>
      <dgm:spPr>
        <a:xfrm>
          <a:off x="2338152" y="741016"/>
          <a:ext cx="459572" cy="459572"/>
        </a:xfrm>
        <a:prstGeom prst="triangle">
          <a:avLst>
            <a:gd name="adj" fmla="val 10000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EB74C28-80BB-4616-B49B-2BAA3F7E47A2}" type="pres">
      <dgm:prSet presAssocID="{DDB3BBA1-31D4-4CC0-AD69-B5BA85C8494D}" presName="sibTrans" presStyleCnt="0"/>
      <dgm:spPr/>
    </dgm:pt>
    <dgm:pt modelId="{4D6F1DF3-D53A-485E-85BE-9533CD02F37D}" type="pres">
      <dgm:prSet presAssocID="{DDB3BBA1-31D4-4CC0-AD69-B5BA85C8494D}" presName="space" presStyleCnt="0"/>
      <dgm:spPr/>
    </dgm:pt>
    <dgm:pt modelId="{A80B3416-6092-41F2-B72A-E722037A381A}" type="pres">
      <dgm:prSet presAssocID="{43BCF8AC-E105-4DF8-9400-DDE173C996FF}" presName="composite" presStyleCnt="0"/>
      <dgm:spPr/>
    </dgm:pt>
    <dgm:pt modelId="{8E8FD7BD-D4B4-46AB-A585-51536D74CEB0}" type="pres">
      <dgm:prSet presAssocID="{43BCF8AC-E105-4DF8-9400-DDE173C996FF}" presName="LShape" presStyleLbl="alignNode1" presStyleIdx="2" presStyleCnt="5"/>
      <dgm:spPr>
        <a:xfrm rot="5400000">
          <a:off x="3614457" y="201790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604E444-22B8-4AE7-B287-7B5211FEC355}" type="pres">
      <dgm:prSet presAssocID="{43BCF8AC-E105-4DF8-9400-DDE173C996FF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1FC40F-5BA4-42EE-8AB3-99EC6F209B9D}" type="pres">
      <dgm:prSet presAssocID="{43BCF8AC-E105-4DF8-9400-DDE173C996FF}" presName="Triangle" presStyleLbl="alignNode1" presStyleIdx="3" presStyleCnt="5"/>
      <dgm:spPr>
        <a:xfrm>
          <a:off x="5319970" y="3163"/>
          <a:ext cx="459572" cy="459572"/>
        </a:xfrm>
        <a:prstGeom prst="triangle">
          <a:avLst>
            <a:gd name="adj" fmla="val 10000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06066CE-65B9-4333-985C-75C76D20FBD1}" type="pres">
      <dgm:prSet presAssocID="{9D421540-E1F0-495B-B4DE-34AD954E2D36}" presName="sibTrans" presStyleCnt="0"/>
      <dgm:spPr/>
    </dgm:pt>
    <dgm:pt modelId="{0F4E6065-90BC-4CB4-A190-51E3AA3D4771}" type="pres">
      <dgm:prSet presAssocID="{9D421540-E1F0-495B-B4DE-34AD954E2D36}" presName="space" presStyleCnt="0"/>
      <dgm:spPr/>
    </dgm:pt>
    <dgm:pt modelId="{67D82127-1DC0-414D-8622-5D733BD3D480}" type="pres">
      <dgm:prSet presAssocID="{4B9E29F6-752C-4282-BE76-39BCC70E1A73}" presName="composite" presStyleCnt="0"/>
      <dgm:spPr/>
    </dgm:pt>
    <dgm:pt modelId="{523AEB98-E2E6-4E52-90CC-FF13C8E59B88}" type="pres">
      <dgm:prSet presAssocID="{4B9E29F6-752C-4282-BE76-39BCC70E1A73}" presName="LShape" presStyleLbl="alignNode1" presStyleIdx="4" presStyleCnt="5"/>
      <dgm:spPr>
        <a:xfrm rot="5400000">
          <a:off x="6596274" y="-536063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525DA95-69A0-4524-A7C6-3136D2A06444}" type="pres">
      <dgm:prSet presAssocID="{4B9E29F6-752C-4282-BE76-39BCC70E1A73}" presName="ParentText" presStyleLbl="revTx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EBD4C61-5D58-42F0-9526-7D971AD6C18B}" srcId="{897E0AC5-90D8-40E6-B50D-4927443CA00B}" destId="{EBC0540D-11D1-4090-8C0E-A059B676BE9E}" srcOrd="0" destOrd="0" parTransId="{908A567C-9CE0-4EF1-9773-F753D0A7A2BF}" sibTransId="{DDB3BBA1-31D4-4CC0-AD69-B5BA85C8494D}"/>
    <dgm:cxn modelId="{8C128CD9-31A1-4FFA-96D2-DCE43F016C1B}" type="presOf" srcId="{EBC0540D-11D1-4090-8C0E-A059B676BE9E}" destId="{B7B06DC7-3FB2-4F55-8EB8-63099364D898}" srcOrd="0" destOrd="0" presId="urn:microsoft.com/office/officeart/2009/3/layout/StepUpProcess"/>
    <dgm:cxn modelId="{4B260C9C-EFC1-4C35-8C57-495F8811A433}" type="presOf" srcId="{43BCF8AC-E105-4DF8-9400-DDE173C996FF}" destId="{F604E444-22B8-4AE7-B287-7B5211FEC355}" srcOrd="0" destOrd="0" presId="urn:microsoft.com/office/officeart/2009/3/layout/StepUpProcess"/>
    <dgm:cxn modelId="{23FFE821-DCE3-46BE-9751-74F35A67F3D6}" type="presOf" srcId="{897E0AC5-90D8-40E6-B50D-4927443CA00B}" destId="{C4A76DA8-294E-4321-8F9B-8E8335AFF3D0}" srcOrd="0" destOrd="0" presId="urn:microsoft.com/office/officeart/2009/3/layout/StepUpProcess"/>
    <dgm:cxn modelId="{19CC6B9C-16FE-4F9F-99BC-6187CB910975}" srcId="{897E0AC5-90D8-40E6-B50D-4927443CA00B}" destId="{43BCF8AC-E105-4DF8-9400-DDE173C996FF}" srcOrd="1" destOrd="0" parTransId="{BF2977EA-C63F-4A24-A280-970528D16018}" sibTransId="{9D421540-E1F0-495B-B4DE-34AD954E2D36}"/>
    <dgm:cxn modelId="{FEB7A137-3AE8-49B6-8FF1-CBC83AF192EF}" type="presOf" srcId="{4B9E29F6-752C-4282-BE76-39BCC70E1A73}" destId="{7525DA95-69A0-4524-A7C6-3136D2A06444}" srcOrd="0" destOrd="0" presId="urn:microsoft.com/office/officeart/2009/3/layout/StepUpProcess"/>
    <dgm:cxn modelId="{8F450B73-9E3F-4D1B-AD79-8F6F52761F63}" srcId="{897E0AC5-90D8-40E6-B50D-4927443CA00B}" destId="{4B9E29F6-752C-4282-BE76-39BCC70E1A73}" srcOrd="2" destOrd="0" parTransId="{76473A64-A931-4011-86E7-840D06D8ED63}" sibTransId="{0D0B7D76-1AE0-458B-8810-19D48C3C0BDF}"/>
    <dgm:cxn modelId="{CC7FC877-EF2C-45EA-9C8A-784B474CC757}" type="presParOf" srcId="{C4A76DA8-294E-4321-8F9B-8E8335AFF3D0}" destId="{900BFDEA-7571-4F77-9B14-4F683440D4C3}" srcOrd="0" destOrd="0" presId="urn:microsoft.com/office/officeart/2009/3/layout/StepUpProcess"/>
    <dgm:cxn modelId="{CFC722B2-0505-4217-8063-8DA230271F19}" type="presParOf" srcId="{900BFDEA-7571-4F77-9B14-4F683440D4C3}" destId="{E77325DF-1E54-46CC-93B4-49361035D865}" srcOrd="0" destOrd="0" presId="urn:microsoft.com/office/officeart/2009/3/layout/StepUpProcess"/>
    <dgm:cxn modelId="{F545C854-4DAA-4434-AD4B-397008D5E8AC}" type="presParOf" srcId="{900BFDEA-7571-4F77-9B14-4F683440D4C3}" destId="{B7B06DC7-3FB2-4F55-8EB8-63099364D898}" srcOrd="1" destOrd="0" presId="urn:microsoft.com/office/officeart/2009/3/layout/StepUpProcess"/>
    <dgm:cxn modelId="{53D084E2-5E28-48E7-83BF-7897CEF0AA5D}" type="presParOf" srcId="{900BFDEA-7571-4F77-9B14-4F683440D4C3}" destId="{B83D08F4-69CD-43C8-8FCB-8B75B60D0907}" srcOrd="2" destOrd="0" presId="urn:microsoft.com/office/officeart/2009/3/layout/StepUpProcess"/>
    <dgm:cxn modelId="{339FE8AA-42CF-41BA-9CF2-0566B9CD5803}" type="presParOf" srcId="{C4A76DA8-294E-4321-8F9B-8E8335AFF3D0}" destId="{1EB74C28-80BB-4616-B49B-2BAA3F7E47A2}" srcOrd="1" destOrd="0" presId="urn:microsoft.com/office/officeart/2009/3/layout/StepUpProcess"/>
    <dgm:cxn modelId="{41A838A8-390B-4121-8BE9-BC40D49EE61B}" type="presParOf" srcId="{1EB74C28-80BB-4616-B49B-2BAA3F7E47A2}" destId="{4D6F1DF3-D53A-485E-85BE-9533CD02F37D}" srcOrd="0" destOrd="0" presId="urn:microsoft.com/office/officeart/2009/3/layout/StepUpProcess"/>
    <dgm:cxn modelId="{176CFC86-B91B-442F-8B02-E22409DE1C67}" type="presParOf" srcId="{C4A76DA8-294E-4321-8F9B-8E8335AFF3D0}" destId="{A80B3416-6092-41F2-B72A-E722037A381A}" srcOrd="2" destOrd="0" presId="urn:microsoft.com/office/officeart/2009/3/layout/StepUpProcess"/>
    <dgm:cxn modelId="{93DDD9B4-0011-46BF-B66E-0AA192F39784}" type="presParOf" srcId="{A80B3416-6092-41F2-B72A-E722037A381A}" destId="{8E8FD7BD-D4B4-46AB-A585-51536D74CEB0}" srcOrd="0" destOrd="0" presId="urn:microsoft.com/office/officeart/2009/3/layout/StepUpProcess"/>
    <dgm:cxn modelId="{06459631-C75D-4265-9F9D-D8EAE2DA6609}" type="presParOf" srcId="{A80B3416-6092-41F2-B72A-E722037A381A}" destId="{F604E444-22B8-4AE7-B287-7B5211FEC355}" srcOrd="1" destOrd="0" presId="urn:microsoft.com/office/officeart/2009/3/layout/StepUpProcess"/>
    <dgm:cxn modelId="{792E6BAD-AA80-431A-A818-CC9DA6D78E92}" type="presParOf" srcId="{A80B3416-6092-41F2-B72A-E722037A381A}" destId="{3F1FC40F-5BA4-42EE-8AB3-99EC6F209B9D}" srcOrd="2" destOrd="0" presId="urn:microsoft.com/office/officeart/2009/3/layout/StepUpProcess"/>
    <dgm:cxn modelId="{0387B1AB-6775-46D9-9A4B-04A0EB45520C}" type="presParOf" srcId="{C4A76DA8-294E-4321-8F9B-8E8335AFF3D0}" destId="{006066CE-65B9-4333-985C-75C76D20FBD1}" srcOrd="3" destOrd="0" presId="urn:microsoft.com/office/officeart/2009/3/layout/StepUpProcess"/>
    <dgm:cxn modelId="{75292378-FB48-4E00-AD0D-3ECEA34ED97A}" type="presParOf" srcId="{006066CE-65B9-4333-985C-75C76D20FBD1}" destId="{0F4E6065-90BC-4CB4-A190-51E3AA3D4771}" srcOrd="0" destOrd="0" presId="urn:microsoft.com/office/officeart/2009/3/layout/StepUpProcess"/>
    <dgm:cxn modelId="{87FEB063-EAB9-4E9C-A91E-8C5D0F377A3A}" type="presParOf" srcId="{C4A76DA8-294E-4321-8F9B-8E8335AFF3D0}" destId="{67D82127-1DC0-414D-8622-5D733BD3D480}" srcOrd="4" destOrd="0" presId="urn:microsoft.com/office/officeart/2009/3/layout/StepUpProcess"/>
    <dgm:cxn modelId="{EF201C42-AC17-4C2D-A3F0-2A508555B53A}" type="presParOf" srcId="{67D82127-1DC0-414D-8622-5D733BD3D480}" destId="{523AEB98-E2E6-4E52-90CC-FF13C8E59B88}" srcOrd="0" destOrd="0" presId="urn:microsoft.com/office/officeart/2009/3/layout/StepUpProcess"/>
    <dgm:cxn modelId="{F5FCCDEF-D7D6-4E0E-A1BD-750929D528C7}" type="presParOf" srcId="{67D82127-1DC0-414D-8622-5D733BD3D480}" destId="{7525DA95-69A0-4524-A7C6-3136D2A064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25DF-1E54-46CC-93B4-49361035D865}">
      <dsp:nvSpPr>
        <dsp:cNvPr id="0" name=""/>
        <dsp:cNvSpPr/>
      </dsp:nvSpPr>
      <dsp:spPr>
        <a:xfrm rot="5400000">
          <a:off x="559281" y="1627249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6DC7-3FB2-4F55-8EB8-63099364D898}">
      <dsp:nvSpPr>
        <dsp:cNvPr id="0" name=""/>
        <dsp:cNvSpPr/>
      </dsp:nvSpPr>
      <dsp:spPr>
        <a:xfrm>
          <a:off x="281004" y="2456072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Policy &amp; Discipline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1004" y="2456072"/>
        <a:ext cx="2504367" cy="2195224"/>
      </dsp:txXfrm>
    </dsp:sp>
    <dsp:sp modelId="{B83D08F4-69CD-43C8-8FCB-8B75B60D0907}">
      <dsp:nvSpPr>
        <dsp:cNvPr id="0" name=""/>
        <dsp:cNvSpPr/>
      </dsp:nvSpPr>
      <dsp:spPr>
        <a:xfrm>
          <a:off x="2312849" y="1423025"/>
          <a:ext cx="472522" cy="472522"/>
        </a:xfrm>
        <a:prstGeom prst="triangle">
          <a:avLst>
            <a:gd name="adj" fmla="val 10000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D7BD-D4B4-46AB-A585-51536D74CEB0}">
      <dsp:nvSpPr>
        <dsp:cNvPr id="0" name=""/>
        <dsp:cNvSpPr/>
      </dsp:nvSpPr>
      <dsp:spPr>
        <a:xfrm rot="5400000">
          <a:off x="3625116" y="868605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444-22B8-4AE7-B287-7B5211FEC355}">
      <dsp:nvSpPr>
        <dsp:cNvPr id="0" name=""/>
        <dsp:cNvSpPr/>
      </dsp:nvSpPr>
      <dsp:spPr>
        <a:xfrm>
          <a:off x="3346839" y="1697428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BWC Utilization Audits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6839" y="1697428"/>
        <a:ext cx="2504367" cy="2195224"/>
      </dsp:txXfrm>
    </dsp:sp>
    <dsp:sp modelId="{3F1FC40F-5BA4-42EE-8AB3-99EC6F209B9D}">
      <dsp:nvSpPr>
        <dsp:cNvPr id="0" name=""/>
        <dsp:cNvSpPr/>
      </dsp:nvSpPr>
      <dsp:spPr>
        <a:xfrm>
          <a:off x="5378684" y="664381"/>
          <a:ext cx="472522" cy="472522"/>
        </a:xfrm>
        <a:prstGeom prst="triangle">
          <a:avLst>
            <a:gd name="adj" fmla="val 10000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EB98-E2E6-4E52-90CC-FF13C8E59B88}">
      <dsp:nvSpPr>
        <dsp:cNvPr id="0" name=""/>
        <dsp:cNvSpPr/>
      </dsp:nvSpPr>
      <dsp:spPr>
        <a:xfrm rot="5400000">
          <a:off x="6690950" y="109961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DA95-69A0-4524-A7C6-3136D2A06444}">
      <dsp:nvSpPr>
        <dsp:cNvPr id="0" name=""/>
        <dsp:cNvSpPr/>
      </dsp:nvSpPr>
      <dsp:spPr>
        <a:xfrm>
          <a:off x="6412673" y="938785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BWC Performance Audits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12673" y="938785"/>
        <a:ext cx="2504367" cy="2195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25DF-1E54-46CC-93B4-49361035D865}">
      <dsp:nvSpPr>
        <dsp:cNvPr id="0" name=""/>
        <dsp:cNvSpPr/>
      </dsp:nvSpPr>
      <dsp:spPr>
        <a:xfrm rot="5400000">
          <a:off x="632640" y="939644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6DC7-3FB2-4F55-8EB8-63099364D898}">
      <dsp:nvSpPr>
        <dsp:cNvPr id="0" name=""/>
        <dsp:cNvSpPr/>
      </dsp:nvSpPr>
      <dsp:spPr>
        <a:xfrm>
          <a:off x="361989" y="1745753"/>
          <a:ext cx="2435736" cy="213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1. Policy &amp; Discipline</a:t>
          </a:r>
          <a:endParaRPr lang="en-US" sz="3100" b="1" kern="1200" dirty="0"/>
        </a:p>
      </dsp:txBody>
      <dsp:txXfrm>
        <a:off x="361989" y="1745753"/>
        <a:ext cx="2435736" cy="2135065"/>
      </dsp:txXfrm>
    </dsp:sp>
    <dsp:sp modelId="{B83D08F4-69CD-43C8-8FCB-8B75B60D0907}">
      <dsp:nvSpPr>
        <dsp:cNvPr id="0" name=""/>
        <dsp:cNvSpPr/>
      </dsp:nvSpPr>
      <dsp:spPr>
        <a:xfrm>
          <a:off x="2338152" y="741016"/>
          <a:ext cx="459572" cy="459572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D7BD-D4B4-46AB-A585-51536D74CEB0}">
      <dsp:nvSpPr>
        <dsp:cNvPr id="0" name=""/>
        <dsp:cNvSpPr/>
      </dsp:nvSpPr>
      <dsp:spPr>
        <a:xfrm rot="5400000">
          <a:off x="3614457" y="201790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444-22B8-4AE7-B287-7B5211FEC355}">
      <dsp:nvSpPr>
        <dsp:cNvPr id="0" name=""/>
        <dsp:cNvSpPr/>
      </dsp:nvSpPr>
      <dsp:spPr>
        <a:xfrm>
          <a:off x="3343806" y="1007900"/>
          <a:ext cx="2435736" cy="213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2. BWC Utilization Audits</a:t>
          </a:r>
          <a:endParaRPr lang="en-US" sz="3100" kern="1200" dirty="0"/>
        </a:p>
      </dsp:txBody>
      <dsp:txXfrm>
        <a:off x="3343806" y="1007900"/>
        <a:ext cx="2435736" cy="2135065"/>
      </dsp:txXfrm>
    </dsp:sp>
    <dsp:sp modelId="{3F1FC40F-5BA4-42EE-8AB3-99EC6F209B9D}">
      <dsp:nvSpPr>
        <dsp:cNvPr id="0" name=""/>
        <dsp:cNvSpPr/>
      </dsp:nvSpPr>
      <dsp:spPr>
        <a:xfrm>
          <a:off x="5319970" y="3163"/>
          <a:ext cx="459572" cy="459572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EB98-E2E6-4E52-90CC-FF13C8E59B88}">
      <dsp:nvSpPr>
        <dsp:cNvPr id="0" name=""/>
        <dsp:cNvSpPr/>
      </dsp:nvSpPr>
      <dsp:spPr>
        <a:xfrm rot="5400000">
          <a:off x="6596274" y="-536063"/>
          <a:ext cx="1621394" cy="269796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DA95-69A0-4524-A7C6-3136D2A06444}">
      <dsp:nvSpPr>
        <dsp:cNvPr id="0" name=""/>
        <dsp:cNvSpPr/>
      </dsp:nvSpPr>
      <dsp:spPr>
        <a:xfrm>
          <a:off x="6325623" y="270046"/>
          <a:ext cx="2435736" cy="213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3. BWC Performance Audits</a:t>
          </a:r>
          <a:endParaRPr lang="en-US" sz="3100" kern="1200" dirty="0"/>
        </a:p>
      </dsp:txBody>
      <dsp:txXfrm>
        <a:off x="6325623" y="270046"/>
        <a:ext cx="2435736" cy="2135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25DF-1E54-46CC-93B4-49361035D865}">
      <dsp:nvSpPr>
        <dsp:cNvPr id="0" name=""/>
        <dsp:cNvSpPr/>
      </dsp:nvSpPr>
      <dsp:spPr>
        <a:xfrm rot="5400000">
          <a:off x="553024" y="1608186"/>
          <a:ext cx="1651879" cy="274869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6DC7-3FB2-4F55-8EB8-63099364D898}">
      <dsp:nvSpPr>
        <dsp:cNvPr id="0" name=""/>
        <dsp:cNvSpPr/>
      </dsp:nvSpPr>
      <dsp:spPr>
        <a:xfrm>
          <a:off x="277284" y="2429452"/>
          <a:ext cx="2481533" cy="21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1. Policy &amp; Discipline</a:t>
          </a:r>
          <a:endParaRPr lang="en-US" sz="3200" b="0" kern="1200" dirty="0"/>
        </a:p>
      </dsp:txBody>
      <dsp:txXfrm>
        <a:off x="277284" y="2429452"/>
        <a:ext cx="2481533" cy="2175209"/>
      </dsp:txXfrm>
    </dsp:sp>
    <dsp:sp modelId="{B83D08F4-69CD-43C8-8FCB-8B75B60D0907}">
      <dsp:nvSpPr>
        <dsp:cNvPr id="0" name=""/>
        <dsp:cNvSpPr/>
      </dsp:nvSpPr>
      <dsp:spPr>
        <a:xfrm>
          <a:off x="2290604" y="1405824"/>
          <a:ext cx="468213" cy="468213"/>
        </a:xfrm>
        <a:prstGeom prst="triangle">
          <a:avLst>
            <a:gd name="adj" fmla="val 100000"/>
          </a:avLst>
        </a:prstGeom>
        <a:solidFill>
          <a:schemeClr val="tx2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D7BD-D4B4-46AB-A585-51536D74CEB0}">
      <dsp:nvSpPr>
        <dsp:cNvPr id="0" name=""/>
        <dsp:cNvSpPr/>
      </dsp:nvSpPr>
      <dsp:spPr>
        <a:xfrm rot="5400000">
          <a:off x="3590906" y="856459"/>
          <a:ext cx="1651879" cy="2748690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444-22B8-4AE7-B287-7B5211FEC355}">
      <dsp:nvSpPr>
        <dsp:cNvPr id="0" name=""/>
        <dsp:cNvSpPr/>
      </dsp:nvSpPr>
      <dsp:spPr>
        <a:xfrm>
          <a:off x="3315166" y="1677725"/>
          <a:ext cx="2481533" cy="21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2. BWC Utilization Audits</a:t>
          </a:r>
          <a:endParaRPr lang="en-US" sz="3200" b="1" kern="1200" dirty="0"/>
        </a:p>
      </dsp:txBody>
      <dsp:txXfrm>
        <a:off x="3315166" y="1677725"/>
        <a:ext cx="2481533" cy="2175209"/>
      </dsp:txXfrm>
    </dsp:sp>
    <dsp:sp modelId="{3F1FC40F-5BA4-42EE-8AB3-99EC6F209B9D}">
      <dsp:nvSpPr>
        <dsp:cNvPr id="0" name=""/>
        <dsp:cNvSpPr/>
      </dsp:nvSpPr>
      <dsp:spPr>
        <a:xfrm>
          <a:off x="5328485" y="654097"/>
          <a:ext cx="468213" cy="468213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EB98-E2E6-4E52-90CC-FF13C8E59B88}">
      <dsp:nvSpPr>
        <dsp:cNvPr id="0" name=""/>
        <dsp:cNvSpPr/>
      </dsp:nvSpPr>
      <dsp:spPr>
        <a:xfrm rot="5400000">
          <a:off x="6628787" y="104732"/>
          <a:ext cx="1651879" cy="274869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DA95-69A0-4524-A7C6-3136D2A06444}">
      <dsp:nvSpPr>
        <dsp:cNvPr id="0" name=""/>
        <dsp:cNvSpPr/>
      </dsp:nvSpPr>
      <dsp:spPr>
        <a:xfrm>
          <a:off x="6353047" y="925998"/>
          <a:ext cx="2481533" cy="21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 BWC Performance Audits</a:t>
          </a:r>
          <a:endParaRPr lang="en-US" sz="3200" kern="1200" dirty="0"/>
        </a:p>
      </dsp:txBody>
      <dsp:txXfrm>
        <a:off x="6353047" y="925998"/>
        <a:ext cx="2481533" cy="217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25DF-1E54-46CC-93B4-49361035D865}">
      <dsp:nvSpPr>
        <dsp:cNvPr id="0" name=""/>
        <dsp:cNvSpPr/>
      </dsp:nvSpPr>
      <dsp:spPr>
        <a:xfrm rot="5400000">
          <a:off x="555076" y="1606547"/>
          <a:ext cx="1654531" cy="275310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6DC7-3FB2-4F55-8EB8-63099364D898}">
      <dsp:nvSpPr>
        <dsp:cNvPr id="0" name=""/>
        <dsp:cNvSpPr/>
      </dsp:nvSpPr>
      <dsp:spPr>
        <a:xfrm>
          <a:off x="278893" y="2429132"/>
          <a:ext cx="2485516" cy="217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1. Policy &amp; Discipline</a:t>
          </a:r>
          <a:endParaRPr lang="en-US" sz="2900" b="0" kern="1200" dirty="0"/>
        </a:p>
      </dsp:txBody>
      <dsp:txXfrm>
        <a:off x="278893" y="2429132"/>
        <a:ext cx="2485516" cy="2178700"/>
      </dsp:txXfrm>
    </dsp:sp>
    <dsp:sp modelId="{B83D08F4-69CD-43C8-8FCB-8B75B60D0907}">
      <dsp:nvSpPr>
        <dsp:cNvPr id="0" name=""/>
        <dsp:cNvSpPr/>
      </dsp:nvSpPr>
      <dsp:spPr>
        <a:xfrm>
          <a:off x="2295444" y="1403861"/>
          <a:ext cx="468965" cy="468965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D7BD-D4B4-46AB-A585-51536D74CEB0}">
      <dsp:nvSpPr>
        <dsp:cNvPr id="0" name=""/>
        <dsp:cNvSpPr/>
      </dsp:nvSpPr>
      <dsp:spPr>
        <a:xfrm rot="5400000">
          <a:off x="3597833" y="853614"/>
          <a:ext cx="1654531" cy="275310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444-22B8-4AE7-B287-7B5211FEC355}">
      <dsp:nvSpPr>
        <dsp:cNvPr id="0" name=""/>
        <dsp:cNvSpPr/>
      </dsp:nvSpPr>
      <dsp:spPr>
        <a:xfrm>
          <a:off x="3321651" y="1676198"/>
          <a:ext cx="2485516" cy="217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2. BWC Utilization Audits</a:t>
          </a:r>
          <a:endParaRPr lang="en-US" sz="2900" b="0" kern="1200" dirty="0"/>
        </a:p>
      </dsp:txBody>
      <dsp:txXfrm>
        <a:off x="3321651" y="1676198"/>
        <a:ext cx="2485516" cy="2178700"/>
      </dsp:txXfrm>
    </dsp:sp>
    <dsp:sp modelId="{3F1FC40F-5BA4-42EE-8AB3-99EC6F209B9D}">
      <dsp:nvSpPr>
        <dsp:cNvPr id="0" name=""/>
        <dsp:cNvSpPr/>
      </dsp:nvSpPr>
      <dsp:spPr>
        <a:xfrm>
          <a:off x="5338202" y="650927"/>
          <a:ext cx="468965" cy="468965"/>
        </a:xfrm>
        <a:prstGeom prst="triangle">
          <a:avLst>
            <a:gd name="adj" fmla="val 100000"/>
          </a:avLst>
        </a:prstGeom>
        <a:solidFill>
          <a:schemeClr val="tx2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EB98-E2E6-4E52-90CC-FF13C8E59B88}">
      <dsp:nvSpPr>
        <dsp:cNvPr id="0" name=""/>
        <dsp:cNvSpPr/>
      </dsp:nvSpPr>
      <dsp:spPr>
        <a:xfrm rot="5400000">
          <a:off x="6640591" y="100681"/>
          <a:ext cx="1654531" cy="2753102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DA95-69A0-4524-A7C6-3136D2A06444}">
      <dsp:nvSpPr>
        <dsp:cNvPr id="0" name=""/>
        <dsp:cNvSpPr/>
      </dsp:nvSpPr>
      <dsp:spPr>
        <a:xfrm>
          <a:off x="6364409" y="923265"/>
          <a:ext cx="2485516" cy="217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3. BWC Performance Audits</a:t>
          </a:r>
          <a:endParaRPr lang="en-US" sz="2900" b="1" kern="1200" dirty="0"/>
        </a:p>
      </dsp:txBody>
      <dsp:txXfrm>
        <a:off x="6364409" y="923265"/>
        <a:ext cx="2485516" cy="2178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2ADF6-9DF8-FA48-99EA-BE15047B1891}">
      <dsp:nvSpPr>
        <dsp:cNvPr id="0" name=""/>
        <dsp:cNvSpPr/>
      </dsp:nvSpPr>
      <dsp:spPr>
        <a:xfrm>
          <a:off x="1671376" y="1687228"/>
          <a:ext cx="654614" cy="609047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0"/>
              </a:schemeClr>
            </a:gs>
          </a:gsLst>
          <a:lin ang="16200000" scaled="0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FDFDFD"/>
            </a:solidFill>
          </a:endParaRPr>
        </a:p>
      </dsp:txBody>
      <dsp:txXfrm>
        <a:off x="1767242" y="1776421"/>
        <a:ext cx="462882" cy="430661"/>
      </dsp:txXfrm>
    </dsp:sp>
    <dsp:sp modelId="{D70FC251-36A0-CD4F-A32E-B323E7A5BA41}">
      <dsp:nvSpPr>
        <dsp:cNvPr id="0" name=""/>
        <dsp:cNvSpPr/>
      </dsp:nvSpPr>
      <dsp:spPr>
        <a:xfrm rot="16200000">
          <a:off x="1611627" y="1279941"/>
          <a:ext cx="774111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74111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9330" y="1280819"/>
        <a:ext cx="38705" cy="38705"/>
      </dsp:txXfrm>
    </dsp:sp>
    <dsp:sp modelId="{3B885003-E3AE-934F-9D00-941447FD2EAE}">
      <dsp:nvSpPr>
        <dsp:cNvPr id="0" name=""/>
        <dsp:cNvSpPr/>
      </dsp:nvSpPr>
      <dsp:spPr>
        <a:xfrm>
          <a:off x="1549394" y="14538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Crime</a:t>
          </a:r>
          <a:endParaRPr lang="en-US" sz="900" kern="1200" dirty="0"/>
        </a:p>
      </dsp:txBody>
      <dsp:txXfrm>
        <a:off x="1680988" y="146132"/>
        <a:ext cx="635390" cy="635390"/>
      </dsp:txXfrm>
    </dsp:sp>
    <dsp:sp modelId="{66511593-5839-DA49-B556-957CF12CBA1D}">
      <dsp:nvSpPr>
        <dsp:cNvPr id="0" name=""/>
        <dsp:cNvSpPr/>
      </dsp:nvSpPr>
      <dsp:spPr>
        <a:xfrm rot="18900000">
          <a:off x="2109846" y="1478690"/>
          <a:ext cx="763335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63335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430" y="1479838"/>
        <a:ext cx="38166" cy="38166"/>
      </dsp:txXfrm>
    </dsp:sp>
    <dsp:sp modelId="{6449220F-BB1F-2D4A-BD73-F35279A91BA0}">
      <dsp:nvSpPr>
        <dsp:cNvPr id="0" name=""/>
        <dsp:cNvSpPr/>
      </dsp:nvSpPr>
      <dsp:spPr>
        <a:xfrm>
          <a:off x="2629799" y="462057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1557966"/>
                <a:satOff val="-4174"/>
                <a:lumOff val="28"/>
                <a:alphaOff val="0"/>
                <a:shade val="15000"/>
                <a:satMod val="180000"/>
              </a:schemeClr>
            </a:gs>
            <a:gs pos="50000">
              <a:schemeClr val="accent2">
                <a:hueOff val="1557966"/>
                <a:satOff val="-4174"/>
                <a:lumOff val="28"/>
                <a:alphaOff val="0"/>
                <a:shade val="45000"/>
                <a:satMod val="170000"/>
              </a:schemeClr>
            </a:gs>
            <a:gs pos="70000">
              <a:schemeClr val="accent2">
                <a:hueOff val="1557966"/>
                <a:satOff val="-4174"/>
                <a:lumOff val="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557966"/>
                <a:satOff val="-4174"/>
                <a:lumOff val="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Clearance Rates</a:t>
          </a:r>
          <a:endParaRPr lang="en-US" sz="900" kern="1200" dirty="0"/>
        </a:p>
      </dsp:txBody>
      <dsp:txXfrm>
        <a:off x="2761393" y="593651"/>
        <a:ext cx="635390" cy="635390"/>
      </dsp:txXfrm>
    </dsp:sp>
    <dsp:sp modelId="{6472CAEC-FE30-3047-84C3-638DF9E317F8}">
      <dsp:nvSpPr>
        <dsp:cNvPr id="0" name=""/>
        <dsp:cNvSpPr/>
      </dsp:nvSpPr>
      <dsp:spPr>
        <a:xfrm>
          <a:off x="2325990" y="1971520"/>
          <a:ext cx="751328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51328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2871" y="1972968"/>
        <a:ext cx="37566" cy="37566"/>
      </dsp:txXfrm>
    </dsp:sp>
    <dsp:sp modelId="{A09899B0-F868-9849-8A16-D444FB7696DA}">
      <dsp:nvSpPr>
        <dsp:cNvPr id="0" name=""/>
        <dsp:cNvSpPr/>
      </dsp:nvSpPr>
      <dsp:spPr>
        <a:xfrm>
          <a:off x="3077318" y="1542462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3115932"/>
                <a:satOff val="-8347"/>
                <a:lumOff val="56"/>
                <a:alphaOff val="0"/>
                <a:shade val="15000"/>
                <a:satMod val="180000"/>
              </a:schemeClr>
            </a:gs>
            <a:gs pos="50000">
              <a:schemeClr val="accent2">
                <a:hueOff val="3115932"/>
                <a:satOff val="-8347"/>
                <a:lumOff val="56"/>
                <a:alphaOff val="0"/>
                <a:shade val="45000"/>
                <a:satMod val="170000"/>
              </a:schemeClr>
            </a:gs>
            <a:gs pos="70000">
              <a:schemeClr val="accent2">
                <a:hueOff val="3115932"/>
                <a:satOff val="-8347"/>
                <a:lumOff val="5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115932"/>
                <a:satOff val="-8347"/>
                <a:lumOff val="5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 Acceptance Rates</a:t>
          </a:r>
          <a:endParaRPr lang="en-US" sz="900" kern="1200" dirty="0"/>
        </a:p>
      </dsp:txBody>
      <dsp:txXfrm>
        <a:off x="3208912" y="1674056"/>
        <a:ext cx="635390" cy="635390"/>
      </dsp:txXfrm>
    </dsp:sp>
    <dsp:sp modelId="{B56148CB-5B1A-C645-9B0E-05CB59839DB6}">
      <dsp:nvSpPr>
        <dsp:cNvPr id="0" name=""/>
        <dsp:cNvSpPr/>
      </dsp:nvSpPr>
      <dsp:spPr>
        <a:xfrm rot="2700000">
          <a:off x="2109846" y="2464351"/>
          <a:ext cx="763335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63335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430" y="2465498"/>
        <a:ext cx="38166" cy="38166"/>
      </dsp:txXfrm>
    </dsp:sp>
    <dsp:sp modelId="{A5B2D343-24C6-5A48-A2BD-3A3CA6EB8C51}">
      <dsp:nvSpPr>
        <dsp:cNvPr id="0" name=""/>
        <dsp:cNvSpPr/>
      </dsp:nvSpPr>
      <dsp:spPr>
        <a:xfrm>
          <a:off x="2629799" y="2622868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4673898"/>
                <a:satOff val="-12521"/>
                <a:lumOff val="84"/>
                <a:alphaOff val="0"/>
                <a:shade val="15000"/>
                <a:satMod val="180000"/>
              </a:schemeClr>
            </a:gs>
            <a:gs pos="50000">
              <a:schemeClr val="accent2">
                <a:hueOff val="4673898"/>
                <a:satOff val="-12521"/>
                <a:lumOff val="84"/>
                <a:alphaOff val="0"/>
                <a:shade val="45000"/>
                <a:satMod val="170000"/>
              </a:schemeClr>
            </a:gs>
            <a:gs pos="70000">
              <a:schemeClr val="accent2">
                <a:hueOff val="4673898"/>
                <a:satOff val="-12521"/>
                <a:lumOff val="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73898"/>
                <a:satOff val="-12521"/>
                <a:lumOff val="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Consent Decree Compliance</a:t>
          </a:r>
          <a:endParaRPr lang="en-US" sz="900" kern="1200" dirty="0"/>
        </a:p>
      </dsp:txBody>
      <dsp:txXfrm>
        <a:off x="2761393" y="2754462"/>
        <a:ext cx="635390" cy="635390"/>
      </dsp:txXfrm>
    </dsp:sp>
    <dsp:sp modelId="{3DBFB81E-CF5D-AD46-BCD1-7A14919C119D}">
      <dsp:nvSpPr>
        <dsp:cNvPr id="0" name=""/>
        <dsp:cNvSpPr/>
      </dsp:nvSpPr>
      <dsp:spPr>
        <a:xfrm rot="5400000">
          <a:off x="1611627" y="2663100"/>
          <a:ext cx="774111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74111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9330" y="2663978"/>
        <a:ext cx="38705" cy="38705"/>
      </dsp:txXfrm>
    </dsp:sp>
    <dsp:sp modelId="{4F895D26-0F48-EF46-BDA6-01775EE1EAD0}">
      <dsp:nvSpPr>
        <dsp:cNvPr id="0" name=""/>
        <dsp:cNvSpPr/>
      </dsp:nvSpPr>
      <dsp:spPr>
        <a:xfrm>
          <a:off x="1549394" y="3070387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6231864"/>
                <a:satOff val="-16695"/>
                <a:lumOff val="112"/>
                <a:alphaOff val="0"/>
                <a:shade val="15000"/>
                <a:satMod val="180000"/>
              </a:schemeClr>
            </a:gs>
            <a:gs pos="50000">
              <a:schemeClr val="accent2">
                <a:hueOff val="6231864"/>
                <a:satOff val="-16695"/>
                <a:lumOff val="112"/>
                <a:alphaOff val="0"/>
                <a:shade val="45000"/>
                <a:satMod val="170000"/>
              </a:schemeClr>
            </a:gs>
            <a:gs pos="70000">
              <a:schemeClr val="accent2">
                <a:hueOff val="6231864"/>
                <a:satOff val="-16695"/>
                <a:lumOff val="1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231864"/>
                <a:satOff val="-16695"/>
                <a:lumOff val="1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Calls for Service</a:t>
          </a:r>
          <a:endParaRPr lang="en-US" sz="900" kern="1200" dirty="0"/>
        </a:p>
      </dsp:txBody>
      <dsp:txXfrm>
        <a:off x="1680988" y="3201981"/>
        <a:ext cx="635390" cy="635390"/>
      </dsp:txXfrm>
    </dsp:sp>
    <dsp:sp modelId="{5413053E-1E41-2C45-9091-0D7358AC97F9}">
      <dsp:nvSpPr>
        <dsp:cNvPr id="0" name=""/>
        <dsp:cNvSpPr/>
      </dsp:nvSpPr>
      <dsp:spPr>
        <a:xfrm rot="8100000">
          <a:off x="1124185" y="2464351"/>
          <a:ext cx="763335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63335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86769" y="2465498"/>
        <a:ext cx="38166" cy="38166"/>
      </dsp:txXfrm>
    </dsp:sp>
    <dsp:sp modelId="{72A3CAFC-90E7-6C45-8955-18023E81D198}">
      <dsp:nvSpPr>
        <dsp:cNvPr id="0" name=""/>
        <dsp:cNvSpPr/>
      </dsp:nvSpPr>
      <dsp:spPr>
        <a:xfrm>
          <a:off x="468988" y="2622868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7789830"/>
                <a:satOff val="-20869"/>
                <a:lumOff val="140"/>
                <a:alphaOff val="0"/>
                <a:shade val="15000"/>
                <a:satMod val="180000"/>
              </a:schemeClr>
            </a:gs>
            <a:gs pos="50000">
              <a:schemeClr val="accent2">
                <a:hueOff val="7789830"/>
                <a:satOff val="-20869"/>
                <a:lumOff val="140"/>
                <a:alphaOff val="0"/>
                <a:shade val="45000"/>
                <a:satMod val="170000"/>
              </a:schemeClr>
            </a:gs>
            <a:gs pos="70000">
              <a:schemeClr val="accent2">
                <a:hueOff val="7789830"/>
                <a:satOff val="-20869"/>
                <a:lumOff val="1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89830"/>
                <a:satOff val="-20869"/>
                <a:lumOff val="1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Response Times</a:t>
          </a:r>
          <a:endParaRPr lang="en-US" sz="900" kern="1200" dirty="0"/>
        </a:p>
      </dsp:txBody>
      <dsp:txXfrm>
        <a:off x="600582" y="2754462"/>
        <a:ext cx="635390" cy="635390"/>
      </dsp:txXfrm>
    </dsp:sp>
    <dsp:sp modelId="{9AFE0EF0-2132-2747-82FB-CB2CB07EB0C9}">
      <dsp:nvSpPr>
        <dsp:cNvPr id="0" name=""/>
        <dsp:cNvSpPr/>
      </dsp:nvSpPr>
      <dsp:spPr>
        <a:xfrm rot="10800000">
          <a:off x="920048" y="1971520"/>
          <a:ext cx="751328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51328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76929" y="1972968"/>
        <a:ext cx="37566" cy="37566"/>
      </dsp:txXfrm>
    </dsp:sp>
    <dsp:sp modelId="{F6FC62DB-16E6-9342-BAF7-302FC61061BE}">
      <dsp:nvSpPr>
        <dsp:cNvPr id="0" name=""/>
        <dsp:cNvSpPr/>
      </dsp:nvSpPr>
      <dsp:spPr>
        <a:xfrm>
          <a:off x="21470" y="1542462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9347796"/>
                <a:satOff val="-25042"/>
                <a:lumOff val="168"/>
                <a:alphaOff val="0"/>
                <a:shade val="15000"/>
                <a:satMod val="180000"/>
              </a:schemeClr>
            </a:gs>
            <a:gs pos="50000">
              <a:schemeClr val="accent2">
                <a:hueOff val="9347796"/>
                <a:satOff val="-25042"/>
                <a:lumOff val="168"/>
                <a:alphaOff val="0"/>
                <a:shade val="45000"/>
                <a:satMod val="170000"/>
              </a:schemeClr>
            </a:gs>
            <a:gs pos="70000">
              <a:schemeClr val="accent2">
                <a:hueOff val="9347796"/>
                <a:satOff val="-25042"/>
                <a:lumOff val="16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347796"/>
                <a:satOff val="-25042"/>
                <a:lumOff val="16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 of Force</a:t>
          </a:r>
          <a:endParaRPr lang="en-US" sz="900" kern="1200" dirty="0"/>
        </a:p>
      </dsp:txBody>
      <dsp:txXfrm>
        <a:off x="153064" y="1674056"/>
        <a:ext cx="635390" cy="635390"/>
      </dsp:txXfrm>
    </dsp:sp>
    <dsp:sp modelId="{A50CE84D-C9B5-1447-98B5-C2DF59352278}">
      <dsp:nvSpPr>
        <dsp:cNvPr id="0" name=""/>
        <dsp:cNvSpPr/>
      </dsp:nvSpPr>
      <dsp:spPr>
        <a:xfrm rot="13500000">
          <a:off x="1124185" y="1478690"/>
          <a:ext cx="763335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763335" y="2023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86769" y="1479838"/>
        <a:ext cx="38166" cy="38166"/>
      </dsp:txXfrm>
    </dsp:sp>
    <dsp:sp modelId="{495D0953-4AD4-B947-972C-24EC83E3E083}">
      <dsp:nvSpPr>
        <dsp:cNvPr id="0" name=""/>
        <dsp:cNvSpPr/>
      </dsp:nvSpPr>
      <dsp:spPr>
        <a:xfrm>
          <a:off x="468988" y="462057"/>
          <a:ext cx="898578" cy="898578"/>
        </a:xfrm>
        <a:prstGeom prst="ellipse">
          <a:avLst/>
        </a:prstGeom>
        <a:gradFill rotWithShape="0">
          <a:gsLst>
            <a:gs pos="0">
              <a:schemeClr val="accent2">
                <a:hueOff val="10905762"/>
                <a:satOff val="-29216"/>
                <a:lumOff val="196"/>
                <a:alphaOff val="0"/>
                <a:shade val="15000"/>
                <a:satMod val="180000"/>
              </a:schemeClr>
            </a:gs>
            <a:gs pos="50000">
              <a:schemeClr val="accent2">
                <a:hueOff val="10905762"/>
                <a:satOff val="-29216"/>
                <a:lumOff val="196"/>
                <a:alphaOff val="0"/>
                <a:shade val="45000"/>
                <a:satMod val="170000"/>
              </a:schemeClr>
            </a:gs>
            <a:gs pos="70000">
              <a:schemeClr val="accent2">
                <a:hueOff val="10905762"/>
                <a:satOff val="-29216"/>
                <a:lumOff val="1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0905762"/>
                <a:satOff val="-29216"/>
                <a:lumOff val="1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Complaints</a:t>
          </a:r>
          <a:endParaRPr lang="en-US" sz="900" kern="1200" dirty="0"/>
        </a:p>
      </dsp:txBody>
      <dsp:txXfrm>
        <a:off x="600582" y="593651"/>
        <a:ext cx="635390" cy="635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25DF-1E54-46CC-93B4-49361035D865}">
      <dsp:nvSpPr>
        <dsp:cNvPr id="0" name=""/>
        <dsp:cNvSpPr/>
      </dsp:nvSpPr>
      <dsp:spPr>
        <a:xfrm rot="5400000">
          <a:off x="559281" y="1627249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4F81BD">
              <a:lumMod val="40000"/>
              <a:lumOff val="6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06DC7-3FB2-4F55-8EB8-63099364D898}">
      <dsp:nvSpPr>
        <dsp:cNvPr id="0" name=""/>
        <dsp:cNvSpPr/>
      </dsp:nvSpPr>
      <dsp:spPr>
        <a:xfrm>
          <a:off x="281004" y="2456072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1. Policy &amp; Discipline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1004" y="2456072"/>
        <a:ext cx="2504367" cy="2195224"/>
      </dsp:txXfrm>
    </dsp:sp>
    <dsp:sp modelId="{B83D08F4-69CD-43C8-8FCB-8B75B60D0907}">
      <dsp:nvSpPr>
        <dsp:cNvPr id="0" name=""/>
        <dsp:cNvSpPr/>
      </dsp:nvSpPr>
      <dsp:spPr>
        <a:xfrm>
          <a:off x="2312849" y="1423025"/>
          <a:ext cx="472522" cy="472522"/>
        </a:xfrm>
        <a:prstGeom prst="triangle">
          <a:avLst>
            <a:gd name="adj" fmla="val 10000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D7BD-D4B4-46AB-A585-51536D74CEB0}">
      <dsp:nvSpPr>
        <dsp:cNvPr id="0" name=""/>
        <dsp:cNvSpPr/>
      </dsp:nvSpPr>
      <dsp:spPr>
        <a:xfrm rot="5400000">
          <a:off x="3625116" y="868605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4F81BD"/>
        </a:solidFill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E444-22B8-4AE7-B287-7B5211FEC355}">
      <dsp:nvSpPr>
        <dsp:cNvPr id="0" name=""/>
        <dsp:cNvSpPr/>
      </dsp:nvSpPr>
      <dsp:spPr>
        <a:xfrm>
          <a:off x="3346839" y="1697428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 BWC Utilization Audits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6839" y="1697428"/>
        <a:ext cx="2504367" cy="2195224"/>
      </dsp:txXfrm>
    </dsp:sp>
    <dsp:sp modelId="{3F1FC40F-5BA4-42EE-8AB3-99EC6F209B9D}">
      <dsp:nvSpPr>
        <dsp:cNvPr id="0" name=""/>
        <dsp:cNvSpPr/>
      </dsp:nvSpPr>
      <dsp:spPr>
        <a:xfrm>
          <a:off x="5378684" y="664381"/>
          <a:ext cx="472522" cy="472522"/>
        </a:xfrm>
        <a:prstGeom prst="triangle">
          <a:avLst>
            <a:gd name="adj" fmla="val 10000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EB98-E2E6-4E52-90CC-FF13C8E59B88}">
      <dsp:nvSpPr>
        <dsp:cNvPr id="0" name=""/>
        <dsp:cNvSpPr/>
      </dsp:nvSpPr>
      <dsp:spPr>
        <a:xfrm rot="5400000">
          <a:off x="6690950" y="109961"/>
          <a:ext cx="1667079" cy="2773982"/>
        </a:xfrm>
        <a:prstGeom prst="corner">
          <a:avLst>
            <a:gd name="adj1" fmla="val 16120"/>
            <a:gd name="adj2" fmla="val 16110"/>
          </a:avLst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DA95-69A0-4524-A7C6-3136D2A06444}">
      <dsp:nvSpPr>
        <dsp:cNvPr id="0" name=""/>
        <dsp:cNvSpPr/>
      </dsp:nvSpPr>
      <dsp:spPr>
        <a:xfrm>
          <a:off x="6412673" y="938785"/>
          <a:ext cx="2504367" cy="219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3. BWC Performance Audits</a:t>
          </a:r>
          <a:endParaRPr lang="en-US" sz="3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12673" y="938785"/>
        <a:ext cx="2504367" cy="219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3AAF-B8C1-4A0E-B122-CB0FCC968900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DDE1-9B90-4A08-BF9C-23878A52F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BDCB7-ACA9-48CD-80D5-587C50045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Frequency; clarity of visuals; reinforced in weekly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301F1-1C25-440C-9AB6-E4A35184B5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we started: “one of the most troubled departments in the country” - DOJ</a:t>
            </a:r>
          </a:p>
          <a:p>
            <a:r>
              <a:rPr lang="en-US" dirty="0" smtClean="0"/>
              <a:t>Former DOJ attorney: “The worst police department in the country.”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9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9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like to give officers</a:t>
            </a:r>
            <a:r>
              <a:rPr lang="en-US" baseline="0" dirty="0" smtClean="0"/>
              <a:t> credit for what they got right. We could have given this officer a “No” for the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did we start with BWC? Interest to Judge,</a:t>
            </a:r>
            <a:r>
              <a:rPr lang="en-US" baseline="0" dirty="0" smtClean="0"/>
              <a:t> Consent Decree, and BWC do change the game in many 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did we do? Took every hand-written activity log each officer filled out for a day, and manually checked to see if there was a video for every item that is required by policy. We had to find out how were we performing on this critical indicator – and wanted to provide not only an overall result, but at a detailed enough level for supervisors to take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did we start with BWC? Interest to Judge,</a:t>
            </a:r>
            <a:r>
              <a:rPr lang="en-US" baseline="0" dirty="0" smtClean="0"/>
              <a:t> Consent Decree, and BWC do change the game in many 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did we do? Took every hand-written activity log each officer filled out for a day, and manually checked to see if there was a video for every item that is required by policy. We had to find out how were we performing on this critical indicator – and wanted to provide not only an overall result, but at a detailed enough level for supervisors to take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Within 6 months, performance across the board went from 85% to 99% and has sustained at that level since – providing us with proof that we had developed a mechanism to measure performance, and provide it back in a meaningful way to drive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did we start with BWC? Interest to Judge,</a:t>
            </a:r>
            <a:r>
              <a:rPr lang="en-US" baseline="0" dirty="0" smtClean="0"/>
              <a:t> Consent Decree, and BWC do change the game in many ways.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did we do? Took every hand-written activity log each officer filled out for a day, and manually checked to see if there was a video for every item that is required by policy. We had to find out how were we performing on this critical indicator – and wanted to provide not only an overall result, but at a detailed enough level for supervisors to take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Within 6 months, performance across the board went from 85% to 99% and has sustained at that level since – providing us with proof that we had developed a mechanism to measure performance, and provide it back in a meaningful way to drive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F78F-AB63-4A4C-A2C2-3FACB41CF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Frequency; clarity of visuals; reinforced in weekly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301F1-1C25-440C-9AB6-E4A35184B5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Frequency; clarity of visuals; reinforced in weekly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301F1-1C25-440C-9AB6-E4A35184B5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3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Frequency; clarity of visuals; reinforced in weekly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301F1-1C25-440C-9AB6-E4A35184B5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>
              <a:buNone/>
              <a:defRPr sz="4800" b="1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3" descr="Q:\SAS\Project Folders\BJA BWC TTA\Admin\Images\15-CNA-logo-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" y="5339442"/>
            <a:ext cx="2758440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Q:\SAS\Project Folders\BJA BWC TTA\Admin\Images\15-CNA-logo-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28600"/>
            <a:ext cx="38404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1026" name="Picture 2" descr="Q:\SAS\Project Folders\BJA BWC TTA\Admin\Images\15-CNA-logo-V.smal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18453"/>
          <a:stretch/>
        </p:blipFill>
        <p:spPr bwMode="auto">
          <a:xfrm>
            <a:off x="7614642" y="6019800"/>
            <a:ext cx="925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5" name="Picture 2" descr="Q:\SAS\Project Folders\BJA BWC TTA\Admin\Images\15-CNA-logo-V.smal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18453"/>
          <a:stretch/>
        </p:blipFill>
        <p:spPr bwMode="auto">
          <a:xfrm>
            <a:off x="7614642" y="6019800"/>
            <a:ext cx="925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45720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720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Q:\SAS\Project Folders\BJA BWC TTA\Admin\Images\15-CNA-logo-V.smal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18453"/>
          <a:stretch/>
        </p:blipFill>
        <p:spPr bwMode="auto">
          <a:xfrm>
            <a:off x="7614642" y="6019800"/>
            <a:ext cx="925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0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4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3043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043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Q:\SAS\Project Folders\BJA BWC TTA\Admin\Images\15-CNA-logo-V.smal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18453"/>
          <a:stretch/>
        </p:blipFill>
        <p:spPr bwMode="auto">
          <a:xfrm>
            <a:off x="7614642" y="6019800"/>
            <a:ext cx="925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8587-F0F0-4E71-AEC1-8DDE4B7CEF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0" r:id="rId4"/>
    <p:sldLayoutId id="2147483669" r:id="rId5"/>
    <p:sldLayoutId id="2147483665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Lucida Sans Unicode" panose="020B0602030504020204" pitchFamily="34" charset="0"/>
        <a:buChar char="‣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www.nola.gov/nopd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pdnews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pmurphy@nola.gov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/>
              <a:t>Monitoring and Auditing for </a:t>
            </a:r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3761"/>
            <a:ext cx="7772400" cy="1199704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b="1" dirty="0" smtClean="0"/>
              <a:t>James R. “Chip” Coldren, Jr., Ph.D., </a:t>
            </a:r>
            <a:r>
              <a:rPr lang="en-US" sz="1800" dirty="0" smtClean="0"/>
              <a:t>BWC TTA Project Director</a:t>
            </a:r>
            <a:r>
              <a:rPr lang="en-US" sz="1800" b="1" dirty="0" smtClean="0"/>
              <a:t> </a:t>
            </a:r>
            <a:r>
              <a:rPr lang="en-US" sz="1800" dirty="0" smtClean="0"/>
              <a:t>CNA</a:t>
            </a:r>
          </a:p>
          <a:p>
            <a:r>
              <a:rPr lang="en-US" sz="1800" b="1" dirty="0" smtClean="0"/>
              <a:t>Janne Gaub, Ph.D.</a:t>
            </a:r>
            <a:r>
              <a:rPr lang="en-US" sz="1800" dirty="0" smtClean="0"/>
              <a:t>, BWC TTA Subject Expert, East Carolina University</a:t>
            </a:r>
          </a:p>
          <a:p>
            <a:r>
              <a:rPr lang="en-US" sz="1800" b="1" dirty="0" smtClean="0"/>
              <a:t>Matthew </a:t>
            </a:r>
            <a:r>
              <a:rPr lang="en-US" sz="1800" b="1" dirty="0" err="1" smtClean="0"/>
              <a:t>Segraves</a:t>
            </a:r>
            <a:r>
              <a:rPr lang="en-US" sz="1800" dirty="0" smtClean="0"/>
              <a:t>, Audit Manager, New Orleans, Louisiana, Police Department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109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Importance of BWC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</a:t>
            </a:r>
            <a:r>
              <a:rPr lang="en-US" dirty="0" err="1" smtClean="0"/>
              <a:t>BWC</a:t>
            </a:r>
            <a:r>
              <a:rPr lang="en-US" dirty="0" smtClean="0"/>
              <a:t> audits can:</a:t>
            </a:r>
          </a:p>
          <a:p>
            <a:pPr lvl="1"/>
            <a:r>
              <a:rPr lang="en-US" dirty="0"/>
              <a:t>Increase </a:t>
            </a:r>
            <a:r>
              <a:rPr lang="en-US" dirty="0" err="1" smtClean="0"/>
              <a:t>BWC</a:t>
            </a:r>
            <a:r>
              <a:rPr lang="en-US" dirty="0" smtClean="0"/>
              <a:t> activation</a:t>
            </a:r>
            <a:endParaRPr lang="en-US" dirty="0"/>
          </a:p>
          <a:p>
            <a:pPr lvl="1"/>
            <a:r>
              <a:rPr lang="en-US" dirty="0"/>
              <a:t>Increase the chances you capture a </a:t>
            </a:r>
            <a:r>
              <a:rPr lang="en-US" b="1" u="sng" dirty="0"/>
              <a:t>critical </a:t>
            </a:r>
            <a:r>
              <a:rPr lang="en-US" b="1" u="sng" dirty="0" smtClean="0"/>
              <a:t>incident</a:t>
            </a:r>
            <a:endParaRPr lang="en-US" b="1" u="sng" dirty="0"/>
          </a:p>
          <a:p>
            <a:pPr lvl="1"/>
            <a:r>
              <a:rPr lang="en-US" dirty="0"/>
              <a:t>Enable the department to conduct representative </a:t>
            </a:r>
            <a:r>
              <a:rPr lang="en-US" b="1" u="sng" dirty="0"/>
              <a:t>performance reviews </a:t>
            </a:r>
            <a:r>
              <a:rPr lang="en-US" dirty="0"/>
              <a:t>through </a:t>
            </a:r>
            <a:r>
              <a:rPr lang="en-US" dirty="0" err="1"/>
              <a:t>BWC</a:t>
            </a:r>
            <a:r>
              <a:rPr lang="en-US" dirty="0"/>
              <a:t> footage</a:t>
            </a:r>
          </a:p>
          <a:p>
            <a:pPr lvl="1"/>
            <a:r>
              <a:rPr lang="en-US" dirty="0" smtClean="0"/>
              <a:t>Increase </a:t>
            </a:r>
            <a:r>
              <a:rPr lang="en-US" b="1" u="sng" dirty="0" smtClean="0"/>
              <a:t>public </a:t>
            </a:r>
            <a:r>
              <a:rPr lang="en-US" b="1" u="sng" dirty="0"/>
              <a:t>trust</a:t>
            </a:r>
            <a:r>
              <a:rPr lang="en-US" u="sng" dirty="0"/>
              <a:t> </a:t>
            </a:r>
            <a:r>
              <a:rPr lang="en-US" dirty="0"/>
              <a:t>through improved </a:t>
            </a:r>
            <a:r>
              <a:rPr lang="en-US" dirty="0" smtClean="0"/>
              <a:t>performance and transparency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Improper implementation of </a:t>
            </a:r>
            <a:r>
              <a:rPr lang="en-US" dirty="0" err="1" smtClean="0"/>
              <a:t>BWC</a:t>
            </a:r>
            <a:r>
              <a:rPr lang="en-US" dirty="0" smtClean="0"/>
              <a:t> can damage public trust</a:t>
            </a:r>
          </a:p>
          <a:p>
            <a:pPr lvl="1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BWC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8729" y="1144360"/>
          <a:ext cx="8922871" cy="531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4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NOPD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BWC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Widespread implementation in 2014</a:t>
            </a:r>
          </a:p>
          <a:p>
            <a:r>
              <a:rPr lang="en-US" dirty="0"/>
              <a:t>932 cameras today; ~</a:t>
            </a:r>
            <a:r>
              <a:rPr lang="en-US" dirty="0" smtClean="0"/>
              <a:t>1,225 </a:t>
            </a:r>
            <a:r>
              <a:rPr lang="en-US" dirty="0"/>
              <a:t>officers</a:t>
            </a:r>
          </a:p>
          <a:p>
            <a:r>
              <a:rPr lang="en-US" dirty="0" err="1"/>
              <a:t>NOPD</a:t>
            </a:r>
            <a:r>
              <a:rPr lang="en-US" dirty="0"/>
              <a:t> entered into a Consent Decree in 2013</a:t>
            </a:r>
          </a:p>
          <a:p>
            <a:r>
              <a:rPr lang="en-US" dirty="0"/>
              <a:t>BWCs </a:t>
            </a:r>
            <a:r>
              <a:rPr lang="en-US" dirty="0" smtClean="0"/>
              <a:t>are not </a:t>
            </a:r>
            <a:r>
              <a:rPr lang="en-US" dirty="0"/>
              <a:t>required by Consent Decree</a:t>
            </a:r>
          </a:p>
          <a:p>
            <a:pPr lvl="1"/>
            <a:r>
              <a:rPr lang="en-US" dirty="0"/>
              <a:t>Thoroughly incorporated into </a:t>
            </a:r>
            <a:r>
              <a:rPr lang="en-US" dirty="0" smtClean="0"/>
              <a:t>reforms</a:t>
            </a:r>
          </a:p>
          <a:p>
            <a:r>
              <a:rPr lang="en-US" dirty="0" smtClean="0"/>
              <a:t>4 person audit unit conducts a variety of </a:t>
            </a:r>
            <a:r>
              <a:rPr lang="en-US" dirty="0" err="1" smtClean="0"/>
              <a:t>BWC</a:t>
            </a:r>
            <a:r>
              <a:rPr lang="en-US" dirty="0" smtClean="0"/>
              <a:t> audits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Level of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400" y="1601779"/>
          <a:ext cx="8855716" cy="388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5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&amp;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Clearly define: </a:t>
            </a:r>
          </a:p>
          <a:p>
            <a:pPr lvl="1"/>
            <a:r>
              <a:rPr lang="en-US" b="1" u="sng" dirty="0" smtClean="0"/>
              <a:t>When</a:t>
            </a:r>
            <a:r>
              <a:rPr lang="en-US" dirty="0" smtClean="0"/>
              <a:t> activation is required</a:t>
            </a:r>
          </a:p>
          <a:p>
            <a:pPr lvl="1"/>
            <a:r>
              <a:rPr lang="en-US" b="1" u="sng" dirty="0" smtClean="0"/>
              <a:t>Consequences</a:t>
            </a:r>
            <a:r>
              <a:rPr lang="en-US" dirty="0" smtClean="0"/>
              <a:t> for failing to activate</a:t>
            </a:r>
          </a:p>
          <a:p>
            <a:pPr marL="393192" lvl="1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Auditing needs to be tied directly to policy requirements.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err="1" smtClean="0"/>
              <a:t>NOPD</a:t>
            </a:r>
            <a:r>
              <a:rPr lang="en-US" dirty="0" smtClean="0"/>
              <a:t> policy:</a:t>
            </a:r>
          </a:p>
          <a:p>
            <a:pPr lvl="1"/>
            <a:r>
              <a:rPr lang="en-US" dirty="0" smtClean="0"/>
              <a:t>Activate </a:t>
            </a:r>
            <a:r>
              <a:rPr lang="en-US" dirty="0" err="1" smtClean="0"/>
              <a:t>BWC</a:t>
            </a:r>
            <a:r>
              <a:rPr lang="en-US" dirty="0" smtClean="0"/>
              <a:t> for all CFS and formal police actions</a:t>
            </a:r>
          </a:p>
          <a:p>
            <a:pPr lvl="1"/>
            <a:r>
              <a:rPr lang="en-US" dirty="0" smtClean="0"/>
              <a:t>Discipline: 3 strikes in a year before discipline</a:t>
            </a:r>
          </a:p>
          <a:p>
            <a:pPr lvl="2"/>
            <a:r>
              <a:rPr lang="en-US" dirty="0" smtClean="0"/>
              <a:t>Unless incident involves </a:t>
            </a:r>
            <a:r>
              <a:rPr lang="en-US" dirty="0" err="1" smtClean="0"/>
              <a:t>UOF</a:t>
            </a:r>
            <a:r>
              <a:rPr lang="en-US" dirty="0" smtClean="0"/>
              <a:t>, complaint, or injury</a:t>
            </a:r>
          </a:p>
          <a:p>
            <a:pPr lvl="1"/>
            <a:r>
              <a:rPr lang="en-US" dirty="0"/>
              <a:t>NOPD policies available on </a:t>
            </a:r>
            <a:r>
              <a:rPr lang="en-US" dirty="0" smtClean="0">
                <a:hlinkClick r:id="rId2"/>
              </a:rPr>
              <a:t>www.nola.gov/nopd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of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914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Auditing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 to see whether a video </a:t>
            </a:r>
            <a:r>
              <a:rPr lang="en-US" b="1" dirty="0" smtClean="0"/>
              <a:t>exists</a:t>
            </a:r>
            <a:r>
              <a:rPr lang="en-US" dirty="0" smtClean="0"/>
              <a:t> for every required incident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Process:</a:t>
            </a:r>
          </a:p>
          <a:p>
            <a:pPr lvl="1"/>
            <a:r>
              <a:rPr lang="en-US" sz="2400" dirty="0" smtClean="0"/>
              <a:t>Randomly select a day</a:t>
            </a:r>
          </a:p>
          <a:p>
            <a:pPr lvl="1"/>
            <a:r>
              <a:rPr lang="en-US" sz="2400" dirty="0" smtClean="0"/>
              <a:t>Collect every officer activity report for that day</a:t>
            </a:r>
          </a:p>
          <a:p>
            <a:pPr lvl="1"/>
            <a:r>
              <a:rPr lang="en-US" sz="2400" dirty="0" smtClean="0"/>
              <a:t>Identify every interaction requiring </a:t>
            </a:r>
            <a:r>
              <a:rPr lang="en-US" sz="2400" dirty="0" err="1" smtClean="0"/>
              <a:t>BWC</a:t>
            </a:r>
            <a:endParaRPr lang="en-US" sz="2400" dirty="0" smtClean="0"/>
          </a:p>
          <a:p>
            <a:pPr lvl="1"/>
            <a:r>
              <a:rPr lang="en-US" sz="2400" dirty="0" smtClean="0"/>
              <a:t>Assess whether </a:t>
            </a:r>
            <a:r>
              <a:rPr lang="en-US" sz="2400" dirty="0" err="1" smtClean="0"/>
              <a:t>BWC</a:t>
            </a:r>
            <a:r>
              <a:rPr lang="en-US" sz="2400" dirty="0" smtClean="0"/>
              <a:t> exists for every required interaction</a:t>
            </a:r>
          </a:p>
          <a:p>
            <a:pPr lvl="1"/>
            <a:r>
              <a:rPr lang="en-US" sz="2400" dirty="0" smtClean="0"/>
              <a:t>Calculate compliance score (next slide)</a:t>
            </a:r>
          </a:p>
          <a:p>
            <a:pPr lvl="1"/>
            <a:r>
              <a:rPr lang="en-US" sz="2400" dirty="0" smtClean="0"/>
              <a:t>Release Scorecard and audit data</a:t>
            </a:r>
          </a:p>
          <a:p>
            <a:pPr lvl="1"/>
            <a:r>
              <a:rPr lang="en-US" sz="2400" dirty="0" smtClean="0"/>
              <a:t>Take feedback and manage corrections</a:t>
            </a:r>
          </a:p>
          <a:p>
            <a:pPr lvl="1"/>
            <a:r>
              <a:rPr lang="en-US" sz="2400" dirty="0" smtClean="0"/>
              <a:t>Repeat every month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 smtClean="0"/>
              <a:t>Activity report shows officer </a:t>
            </a:r>
            <a:r>
              <a:rPr lang="en-US" dirty="0"/>
              <a:t>responded to 10 incidents requiring BWC</a:t>
            </a:r>
          </a:p>
          <a:p>
            <a:pPr lvl="1"/>
            <a:r>
              <a:rPr lang="en-US" dirty="0"/>
              <a:t>Auditor only finds 9 videos</a:t>
            </a:r>
          </a:p>
          <a:p>
            <a:pPr lvl="1"/>
            <a:r>
              <a:rPr lang="en-US" dirty="0"/>
              <a:t>9 videos for 10 incidents requiring videos = 90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Audit data looks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3" y="4143935"/>
            <a:ext cx="8025933" cy="7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BWC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448332"/>
            <a:ext cx="9067801" cy="36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Months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2103" y="1731916"/>
          <a:ext cx="8995223" cy="306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9382257" imgH="3200310" progId="Excel.Sheet.12">
                  <p:embed/>
                </p:oleObj>
              </mc:Choice>
              <mc:Fallback>
                <p:oleObj name="Worksheet" r:id="rId4" imgW="9382257" imgH="320031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03" y="1731916"/>
                        <a:ext cx="8995223" cy="3068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5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endParaRPr lang="en-US" dirty="0"/>
          </a:p>
          <a:p>
            <a:r>
              <a:rPr lang="en-US" dirty="0" smtClean="0"/>
              <a:t>Policy Monitoring Concepts &amp; Considerations</a:t>
            </a:r>
          </a:p>
          <a:p>
            <a:endParaRPr lang="en-US" dirty="0"/>
          </a:p>
          <a:p>
            <a:r>
              <a:rPr lang="en-US" dirty="0" smtClean="0"/>
              <a:t>National Overview</a:t>
            </a:r>
          </a:p>
          <a:p>
            <a:endParaRPr lang="en-US" dirty="0"/>
          </a:p>
          <a:p>
            <a:r>
              <a:rPr lang="en-US" dirty="0" smtClean="0"/>
              <a:t>Considerations Regarding Discipline</a:t>
            </a:r>
          </a:p>
          <a:p>
            <a:endParaRPr lang="en-US" dirty="0"/>
          </a:p>
          <a:p>
            <a:r>
              <a:rPr lang="en-US" dirty="0" smtClean="0"/>
              <a:t>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BWC</a:t>
            </a:r>
            <a:r>
              <a:rPr lang="en-US" dirty="0" smtClean="0"/>
              <a:t> Compliance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03" y="1260496"/>
            <a:ext cx="8353661" cy="42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Level of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5884" y="914400"/>
          <a:ext cx="885571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6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BWC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NOPD routinely achieved ~98% compliance with activating cameras, we </a:t>
            </a:r>
            <a:r>
              <a:rPr lang="en-US" dirty="0"/>
              <a:t>began to assess whether BWC videos were </a:t>
            </a:r>
            <a:r>
              <a:rPr lang="en-US" b="1" dirty="0"/>
              <a:t>complete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Higher standard of compliance, but also more time intensive</a:t>
            </a:r>
          </a:p>
          <a:p>
            <a:pPr lvl="1"/>
            <a:r>
              <a:rPr lang="en-US" dirty="0" smtClean="0"/>
              <a:t>Integrated the “</a:t>
            </a:r>
            <a:r>
              <a:rPr lang="en-US" dirty="0" err="1" smtClean="0"/>
              <a:t>BWC</a:t>
            </a:r>
            <a:r>
              <a:rPr lang="en-US" dirty="0" smtClean="0"/>
              <a:t> Complete” audits with other performance reviews of force, stops, procedural justice,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BWC</a:t>
            </a:r>
            <a:r>
              <a:rPr lang="en-US" dirty="0" smtClean="0"/>
              <a:t> Performance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are using BWCs reliably as evidenced by your BWC utilization audits, you can conduct representative performance reviews.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/>
              <a:t>NOPD</a:t>
            </a:r>
            <a:r>
              <a:rPr lang="en-US" dirty="0"/>
              <a:t> uses a four person audit unit to conduct a wide variety of audits on a frequent basis.</a:t>
            </a:r>
          </a:p>
          <a:p>
            <a:pPr lvl="1"/>
            <a:r>
              <a:rPr lang="en-US" dirty="0"/>
              <a:t>Systematic supervisory reviews can serve a similar purpose.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BWC Performance Audits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0" y="1434354"/>
            <a:ext cx="8070945" cy="40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/>
              <a:t>BWC Performance Audits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875373"/>
            <a:ext cx="6553200" cy="52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/>
              <a:t>BWC Performance Audits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687235" cy="48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BWC Performance Audits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529"/>
            <a:ext cx="9144000" cy="39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through BWC Audits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27" y="2062551"/>
            <a:ext cx="9051345" cy="26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Increase in Public Trust &amp; Satisfaction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625"/>
          <a:stretch/>
        </p:blipFill>
        <p:spPr>
          <a:xfrm>
            <a:off x="2057400" y="1417638"/>
            <a:ext cx="5897620" cy="46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609600" y="1417638"/>
            <a:ext cx="7239000" cy="2260997"/>
          </a:xfrm>
        </p:spPr>
        <p:txBody>
          <a:bodyPr>
            <a:noAutofit/>
          </a:bodyPr>
          <a:lstStyle/>
          <a:p>
            <a:r>
              <a:rPr lang="en-US" altLang="en-US" sz="2000" b="1" dirty="0"/>
              <a:t>Policy is an effective way to guide/control officer discretion</a:t>
            </a:r>
          </a:p>
          <a:p>
            <a:pPr lvl="1"/>
            <a:r>
              <a:rPr lang="en-US" altLang="en-US" sz="1800" dirty="0" smtClean="0"/>
              <a:t>Policy </a:t>
            </a:r>
            <a:r>
              <a:rPr lang="en-US" altLang="en-US" sz="1800" dirty="0"/>
              <a:t>effectiveness – deadly force, less-lethal force, automobile and foot pursuits, K-9 deployments, domestic violence responses</a:t>
            </a:r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r>
              <a:rPr lang="en-US" altLang="en-US" sz="2000" b="1" dirty="0"/>
              <a:t>Policy works IF: </a:t>
            </a:r>
          </a:p>
          <a:p>
            <a:pPr lvl="1"/>
            <a:r>
              <a:rPr lang="en-US" altLang="en-US" sz="2000" dirty="0"/>
              <a:t>Policy is </a:t>
            </a:r>
            <a:r>
              <a:rPr lang="en-US" altLang="en-US" sz="2000" b="1" u="sng" dirty="0"/>
              <a:t>CLEAR</a:t>
            </a:r>
            <a:r>
              <a:rPr lang="en-US" altLang="en-US" sz="2000" dirty="0"/>
              <a:t> (what is and what is not expected)</a:t>
            </a:r>
          </a:p>
          <a:p>
            <a:pPr lvl="1"/>
            <a:r>
              <a:rPr lang="en-US" altLang="en-US" sz="2000" dirty="0"/>
              <a:t>Policy is </a:t>
            </a:r>
            <a:r>
              <a:rPr lang="en-US" altLang="en-US" sz="2000" b="1" u="sng" dirty="0"/>
              <a:t>KNOWN</a:t>
            </a:r>
            <a:r>
              <a:rPr lang="en-US" altLang="en-US" sz="2000" dirty="0"/>
              <a:t> (training, widely available)</a:t>
            </a:r>
          </a:p>
          <a:p>
            <a:pPr lvl="1"/>
            <a:r>
              <a:rPr lang="en-US" altLang="en-US" sz="2000" dirty="0"/>
              <a:t>Policy is </a:t>
            </a:r>
            <a:r>
              <a:rPr lang="en-US" altLang="en-US" sz="2000" b="1" u="sng" dirty="0"/>
              <a:t>ENFORCED</a:t>
            </a:r>
            <a:r>
              <a:rPr lang="en-US" altLang="en-US" sz="2000" dirty="0"/>
              <a:t> (compliance monitored)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Critical Importance of Policy</a:t>
            </a:r>
          </a:p>
        </p:txBody>
      </p:sp>
    </p:spTree>
    <p:extLst>
      <p:ext uri="{BB962C8B-B14F-4D97-AF65-F5344CB8AC3E}">
        <p14:creationId xmlns:p14="http://schemas.microsoft.com/office/powerpoint/2010/main" val="42385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Interactions with the Public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632423"/>
              </p:ext>
            </p:extLst>
          </p:nvPr>
        </p:nvGraphicFramePr>
        <p:xfrm>
          <a:off x="1" y="1524000"/>
          <a:ext cx="89915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1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 in Public Complaints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460893"/>
              </p:ext>
            </p:extLst>
          </p:nvPr>
        </p:nvGraphicFramePr>
        <p:xfrm>
          <a:off x="285750" y="1143000"/>
          <a:ext cx="870585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3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 in Serious Force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29852076"/>
              </p:ext>
            </p:extLst>
          </p:nvPr>
        </p:nvGraphicFramePr>
        <p:xfrm>
          <a:off x="0" y="1600200"/>
          <a:ext cx="914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8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8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Keys to Data-Driven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4" y="1012371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Buy-in from the top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2" descr="Weekly MAX Meetings Create Greater Accountability Across the Depar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37" y="1676400"/>
            <a:ext cx="7485463" cy="42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Data-Driven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Buy-in from the </a:t>
            </a:r>
            <a:r>
              <a:rPr lang="en-US" dirty="0" smtClean="0"/>
              <a:t>top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Defining </a:t>
            </a:r>
            <a:r>
              <a:rPr lang="en-US" dirty="0"/>
              <a:t>change and performance </a:t>
            </a:r>
            <a:r>
              <a:rPr lang="en-US" dirty="0" smtClean="0"/>
              <a:t>standards</a:t>
            </a:r>
          </a:p>
          <a:p>
            <a:pPr marL="770382" lvl="1" indent="-514350">
              <a:buFont typeface="Wingdings" panose="05000000000000000000" pitchFamily="2" charset="2"/>
              <a:buChar char="Ø"/>
            </a:pPr>
            <a:r>
              <a:rPr lang="en-US" dirty="0"/>
              <a:t>Clarity is critical; can’t just say “do </a:t>
            </a:r>
            <a:r>
              <a:rPr lang="en-US" dirty="0" smtClean="0"/>
              <a:t>better”</a:t>
            </a:r>
          </a:p>
          <a:p>
            <a:pPr marL="770382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Share your audit data</a:t>
            </a:r>
          </a:p>
          <a:p>
            <a:pPr marL="770382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Meet with auditees to explain data</a:t>
            </a:r>
          </a:p>
          <a:p>
            <a:pPr marL="770382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Create guides that explain the audit process</a:t>
            </a:r>
          </a:p>
          <a:p>
            <a:pPr marL="1030288" lvl="1" indent="-514350">
              <a:buFont typeface="Wingdings" charset="2"/>
              <a:buChar char="u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Data-Driven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Buy-in from the </a:t>
            </a:r>
            <a:r>
              <a:rPr lang="en-US" dirty="0" smtClean="0"/>
              <a:t>top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Defining </a:t>
            </a:r>
            <a:r>
              <a:rPr lang="en-US" dirty="0"/>
              <a:t>change and performance standards</a:t>
            </a:r>
          </a:p>
          <a:p>
            <a:pPr marL="1030288" lvl="1" indent="-514350">
              <a:buFont typeface="Wingdings" panose="05000000000000000000" pitchFamily="2" charset="2"/>
              <a:buChar char="Ø"/>
            </a:pPr>
            <a:r>
              <a:rPr lang="en-US" dirty="0"/>
              <a:t>Clarity is critical; can’t just say “do </a:t>
            </a:r>
            <a:r>
              <a:rPr lang="en-US" dirty="0" smtClean="0"/>
              <a:t>better”</a:t>
            </a:r>
          </a:p>
          <a:p>
            <a:pPr marL="1030288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Share your audit data</a:t>
            </a:r>
          </a:p>
          <a:p>
            <a:pPr marL="1030288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Meet with auditees to explain data</a:t>
            </a:r>
          </a:p>
          <a:p>
            <a:pPr marL="1030288" lvl="1" indent="-514350">
              <a:buFont typeface="Wingdings" panose="05000000000000000000" pitchFamily="2" charset="2"/>
              <a:buChar char="Ø"/>
            </a:pPr>
            <a:r>
              <a:rPr lang="en-US" dirty="0" smtClean="0"/>
              <a:t>Create guides that explain the audit process</a:t>
            </a:r>
          </a:p>
          <a:p>
            <a:pPr marL="515938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Frequently assess performance</a:t>
            </a:r>
          </a:p>
          <a:p>
            <a:pPr marL="1030288" lvl="1" indent="-517525">
              <a:buFont typeface="Wingdings" panose="05000000000000000000" pitchFamily="2" charset="2"/>
              <a:buChar char="Ø"/>
            </a:pPr>
            <a:r>
              <a:rPr lang="en-US" dirty="0"/>
              <a:t>Tighter feedback loop </a:t>
            </a:r>
            <a:r>
              <a:rPr lang="en-US" b="1" dirty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quicker </a:t>
            </a:r>
            <a:r>
              <a:rPr lang="en-US" dirty="0" smtClean="0"/>
              <a:t>change</a:t>
            </a:r>
          </a:p>
          <a:p>
            <a:pPr marL="1030288" lvl="1" indent="-517525">
              <a:buFont typeface="Wingdings" panose="05000000000000000000" pitchFamily="2" charset="2"/>
              <a:buChar char="Ø"/>
            </a:pPr>
            <a:r>
              <a:rPr lang="en-US" dirty="0" smtClean="0"/>
              <a:t>Strive for weekly or monthly</a:t>
            </a:r>
          </a:p>
          <a:p>
            <a:pPr marL="1030288" lvl="1" indent="-517525">
              <a:buFont typeface="Wingdings" panose="05000000000000000000" pitchFamily="2" charset="2"/>
              <a:buChar char="Ø"/>
            </a:pPr>
            <a:r>
              <a:rPr lang="en-US" dirty="0" smtClean="0"/>
              <a:t>Reduce frequency when compliance is consistently high </a:t>
            </a:r>
            <a:endParaRPr lang="en-US" dirty="0"/>
          </a:p>
          <a:p>
            <a:pPr marL="115888" indent="0">
              <a:buNone/>
            </a:pPr>
            <a:endParaRPr lang="en-US" dirty="0" smtClean="0"/>
          </a:p>
          <a:p>
            <a:pPr marL="1030288" lvl="1" indent="-514350">
              <a:buFont typeface="Wingdings" charset="2"/>
              <a:buChar char="u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Keys to Data-Driven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8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Clearly visualize performance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7-10-01 at 5.0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6493"/>
            <a:ext cx="8229600" cy="43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Keys to Data-Driven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8763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Frame management meetings around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8" t="4807" r="5512" b="38617"/>
          <a:stretch/>
        </p:blipFill>
        <p:spPr>
          <a:xfrm>
            <a:off x="4392707" y="1975088"/>
            <a:ext cx="4656800" cy="38421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1765145"/>
            <a:ext cx="3997367" cy="3983504"/>
            <a:chOff x="3364753" y="6562165"/>
            <a:chExt cx="3997367" cy="3983504"/>
          </a:xfrm>
        </p:grpSpPr>
        <p:graphicFrame>
          <p:nvGraphicFramePr>
            <p:cNvPr id="9" name="Content Placeholder 4"/>
            <p:cNvGraphicFramePr>
              <a:graphicFrameLocks/>
            </p:cNvGraphicFramePr>
            <p:nvPr>
              <p:extLst/>
            </p:nvPr>
          </p:nvGraphicFramePr>
          <p:xfrm>
            <a:off x="3364753" y="6562165"/>
            <a:ext cx="3997367" cy="3983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Picture 2" descr="Image result for join nopd logo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0" t="34330" r="26943" b="32150"/>
            <a:stretch/>
          </p:blipFill>
          <p:spPr bwMode="auto">
            <a:xfrm>
              <a:off x="4428703" y="8132476"/>
              <a:ext cx="1869466" cy="842881"/>
            </a:xfrm>
            <a:prstGeom prst="roundRect">
              <a:avLst/>
            </a:prstGeom>
            <a:ln w="28575" cmpd="sng">
              <a:solidFill>
                <a:schemeClr val="tx2"/>
              </a:solidFill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143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431"/>
          </a:xfrm>
        </p:spPr>
        <p:txBody>
          <a:bodyPr/>
          <a:lstStyle/>
          <a:p>
            <a:r>
              <a:rPr lang="en-US" dirty="0" smtClean="0"/>
              <a:t>Keys to Data-Driven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27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Embed BWCs within a broader culture of accountability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7A39EC0-5EDE-4507-B17A-2B9AE563695D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04416"/>
            <a:ext cx="1766685" cy="1725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4297" y="4529011"/>
            <a:ext cx="4252503" cy="1464231"/>
          </a:xfrm>
          <a:prstGeom prst="round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07392"/>
                </a:solidFill>
                <a:latin typeface="Trebuchet MS"/>
                <a:cs typeface="Trebuchet MS"/>
              </a:rPr>
              <a:t>USE OF FORCE REVIEW BOARD</a:t>
            </a:r>
            <a:endParaRPr lang="en-US" sz="4000" b="1" dirty="0">
              <a:solidFill>
                <a:srgbClr val="507392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5" y="2092157"/>
            <a:ext cx="7539316" cy="20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Phoenix SPI: Activation Compliance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10804"/>
              </p:ext>
            </p:extLst>
          </p:nvPr>
        </p:nvGraphicFramePr>
        <p:xfrm>
          <a:off x="685800" y="12192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4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BWC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8729" y="1144360"/>
          <a:ext cx="8922871" cy="531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" dirty="0" smtClean="0"/>
          </a:p>
          <a:p>
            <a:pPr marL="0" indent="0" algn="ctr">
              <a:buNone/>
            </a:pPr>
            <a:r>
              <a:rPr lang="en-US" dirty="0" smtClean="0"/>
              <a:t>Start </a:t>
            </a:r>
            <a:r>
              <a:rPr lang="en-US" dirty="0"/>
              <a:t>where you can and build from </a:t>
            </a:r>
            <a:r>
              <a:rPr lang="en-US" dirty="0" smtClean="0"/>
              <a:t>there.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 smtClean="0"/>
              <a:t>Where we started</a:t>
            </a:r>
          </a:p>
          <a:p>
            <a:pPr marL="0" indent="0" algn="ctr">
              <a:buNone/>
            </a:pPr>
            <a:r>
              <a:rPr lang="en-US" dirty="0" smtClean="0"/>
              <a:t>“Worst police department in the country”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– </a:t>
            </a:r>
            <a:r>
              <a:rPr lang="en-US" dirty="0"/>
              <a:t>F</a:t>
            </a:r>
            <a:r>
              <a:rPr lang="en-US" dirty="0" smtClean="0"/>
              <a:t>ormer DOJ attorney</a:t>
            </a:r>
          </a:p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b="1" u="sng" dirty="0" smtClean="0"/>
              <a:t>Where we are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smtClean="0"/>
              <a:t> “Astounding” transformation</a:t>
            </a:r>
          </a:p>
          <a:p>
            <a:pPr marL="0" indent="0" algn="ctr">
              <a:buNone/>
            </a:pPr>
            <a:r>
              <a:rPr lang="en-US" dirty="0" smtClean="0"/>
              <a:t>“A </a:t>
            </a:r>
            <a:r>
              <a:rPr lang="en-US" dirty="0"/>
              <a:t>completely different </a:t>
            </a:r>
            <a:r>
              <a:rPr lang="en-US" dirty="0" smtClean="0"/>
              <a:t>department”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 – </a:t>
            </a:r>
            <a:r>
              <a:rPr lang="en-US" dirty="0" smtClean="0"/>
              <a:t>DOJ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nop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853" y="3845519"/>
            <a:ext cx="1958809" cy="19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Where to Find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0082"/>
            <a:ext cx="8839200" cy="2296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Police Quarterly</a:t>
            </a:r>
            <a:r>
              <a:rPr lang="en-US" dirty="0" smtClean="0"/>
              <a:t>: “Police Reform Through Data Driven Management”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                 and Open Data at: </a:t>
            </a:r>
            <a:r>
              <a:rPr lang="en-US" dirty="0" smtClean="0">
                <a:hlinkClick r:id="rId3"/>
              </a:rPr>
              <a:t>NOPDnews.com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fld id="{B7A39EC0-5EDE-4507-B17A-2B9AE563695D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2" descr="Image result for join nopd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34330" r="26943" b="32150"/>
          <a:stretch/>
        </p:blipFill>
        <p:spPr bwMode="auto">
          <a:xfrm>
            <a:off x="1066800" y="2667000"/>
            <a:ext cx="1308543" cy="589979"/>
          </a:xfrm>
          <a:prstGeom prst="roundRect">
            <a:avLst/>
          </a:prstGeom>
          <a:solidFill>
            <a:schemeClr val="lt1"/>
          </a:solidFill>
          <a:ln w="28575" cmpd="sng"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58876" y="3845519"/>
            <a:ext cx="4485124" cy="227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Segraves</a:t>
            </a: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Manager</a:t>
            </a: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Bureau</a:t>
            </a:r>
          </a:p>
          <a:p>
            <a:pPr marL="0" indent="0">
              <a:buFont typeface="Arial"/>
              <a:buNone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mhsegraves@nola.gov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Sense About Policy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with committee or working group</a:t>
            </a:r>
          </a:p>
          <a:p>
            <a:r>
              <a:rPr lang="en-US" dirty="0" smtClean="0"/>
              <a:t>Multiple formats, easily accessible</a:t>
            </a:r>
          </a:p>
          <a:p>
            <a:r>
              <a:rPr lang="en-US" dirty="0" smtClean="0"/>
              <a:t>Measure understanding</a:t>
            </a:r>
          </a:p>
          <a:p>
            <a:r>
              <a:rPr lang="en-US" dirty="0" smtClean="0"/>
              <a:t>Review and update</a:t>
            </a:r>
          </a:p>
          <a:p>
            <a:r>
              <a:rPr lang="en-US" dirty="0" smtClean="0"/>
              <a:t>Train</a:t>
            </a:r>
          </a:p>
          <a:p>
            <a:r>
              <a:rPr lang="en-US" dirty="0" smtClean="0"/>
              <a:t>Monitor</a:t>
            </a:r>
          </a:p>
          <a:p>
            <a:r>
              <a:rPr lang="en-US" dirty="0" smtClean="0"/>
              <a:t>Encourage and enforce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6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33C08-87FF-48EE-A03D-6B0493A5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631A7-A85A-4696-945F-40E0F30E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forms of </a:t>
            </a:r>
            <a:r>
              <a:rPr lang="en-US" dirty="0" smtClean="0"/>
              <a:t>auditing and compliance monitoring:</a:t>
            </a:r>
            <a:endParaRPr lang="en-US" dirty="0"/>
          </a:p>
          <a:p>
            <a:pPr lvl="1"/>
            <a:r>
              <a:rPr lang="en-US" dirty="0"/>
              <a:t>Policy compliance</a:t>
            </a:r>
          </a:p>
          <a:p>
            <a:pPr lvl="1"/>
            <a:r>
              <a:rPr lang="en-US" dirty="0"/>
              <a:t>Administrative compliance</a:t>
            </a:r>
          </a:p>
          <a:p>
            <a:pPr lvl="1"/>
            <a:r>
              <a:rPr lang="en-US" dirty="0"/>
              <a:t>Performance review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Important questions to consider</a:t>
            </a:r>
          </a:p>
          <a:p>
            <a:pPr lvl="1"/>
            <a:r>
              <a:rPr lang="en-US" dirty="0"/>
              <a:t>Who monitors? (Usually </a:t>
            </a:r>
            <a:r>
              <a:rPr lang="en-US" b="1" i="1" dirty="0"/>
              <a:t>supervisors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often do we monitor? (</a:t>
            </a:r>
            <a:r>
              <a:rPr lang="en-US" dirty="0" smtClean="0"/>
              <a:t>Continual/daily</a:t>
            </a:r>
            <a:r>
              <a:rPr lang="en-US" dirty="0"/>
              <a:t>, weekly, monthly)</a:t>
            </a:r>
          </a:p>
          <a:p>
            <a:pPr lvl="1"/>
            <a:r>
              <a:rPr lang="en-US" dirty="0"/>
              <a:t>How do we monitor? (By </a:t>
            </a:r>
            <a:r>
              <a:rPr lang="en-US" dirty="0" smtClean="0"/>
              <a:t>officer/unit/shift</a:t>
            </a:r>
            <a:r>
              <a:rPr lang="en-US" dirty="0"/>
              <a:t>, random/purposeful, matching videos to calls)</a:t>
            </a:r>
          </a:p>
        </p:txBody>
      </p:sp>
    </p:spTree>
    <p:extLst>
      <p:ext uri="{BB962C8B-B14F-4D97-AF65-F5344CB8AC3E}">
        <p14:creationId xmlns:p14="http://schemas.microsoft.com/office/powerpoint/2010/main" val="375450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0FEF-7A0D-4DBB-A31A-69B5D803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from PIP Grantees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D776-F84E-49C5-9624-8DA2406A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60% of FY16 and FY17 agencies specify </a:t>
            </a:r>
            <a:r>
              <a:rPr lang="en-US" b="1" i="1" u="sng" dirty="0"/>
              <a:t>how often</a:t>
            </a:r>
          </a:p>
          <a:p>
            <a:endParaRPr lang="en-US" dirty="0"/>
          </a:p>
          <a:p>
            <a:r>
              <a:rPr lang="en-US" dirty="0"/>
              <a:t>Majority of FY16 (76%) and FY17 (66%) agencies </a:t>
            </a:r>
            <a:r>
              <a:rPr lang="en-US" b="1" i="1" u="sng" dirty="0"/>
              <a:t>do not specify number of videos</a:t>
            </a:r>
            <a:r>
              <a:rPr lang="en-US" b="1" i="1" dirty="0"/>
              <a:t> </a:t>
            </a:r>
            <a:r>
              <a:rPr lang="en-US" dirty="0"/>
              <a:t>to be reviewed</a:t>
            </a:r>
          </a:p>
          <a:p>
            <a:endParaRPr lang="en-US" dirty="0"/>
          </a:p>
          <a:p>
            <a:r>
              <a:rPr lang="en-US" dirty="0"/>
              <a:t>About a quarter of FY16 (28%) and FY17 (25%) agencies </a:t>
            </a:r>
            <a:r>
              <a:rPr lang="en-US" b="1" i="1" u="sng" dirty="0"/>
              <a:t>require random selection of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 </a:t>
            </a:r>
            <a:r>
              <a:rPr lang="en-US" dirty="0" smtClean="0"/>
              <a:t>The Department is accountable for all official acts of its employees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olds officers to a high standard of conduct and discipline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Progressive discipline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Three perspectives</a:t>
            </a:r>
          </a:p>
          <a:p>
            <a:pPr lvl="1"/>
            <a:r>
              <a:rPr lang="en-US" dirty="0" smtClean="0"/>
              <a:t>Community/external stakeholders</a:t>
            </a:r>
          </a:p>
          <a:p>
            <a:pPr lvl="1"/>
            <a:r>
              <a:rPr lang="en-US" dirty="0" smtClean="0"/>
              <a:t>Department/internal</a:t>
            </a:r>
          </a:p>
          <a:p>
            <a:pPr lvl="1"/>
            <a:r>
              <a:rPr lang="en-US" dirty="0" smtClean="0"/>
              <a:t>Employee/fairness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5D7BE2-D933-48F0-9151-70B07E37AA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29" y="30480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Transforming Your Department </a:t>
            </a:r>
            <a:br>
              <a:rPr lang="en-US" sz="3600" i="1" dirty="0" smtClean="0"/>
            </a:br>
            <a:r>
              <a:rPr lang="en-US" sz="3600" i="1" dirty="0" smtClean="0"/>
              <a:t>Through </a:t>
            </a:r>
            <a:r>
              <a:rPr lang="en-US" sz="3600" i="1" dirty="0" err="1" smtClean="0"/>
              <a:t>BWC</a:t>
            </a:r>
            <a:r>
              <a:rPr lang="en-US" sz="3600" i="1" dirty="0" smtClean="0"/>
              <a:t> Auditing</a:t>
            </a:r>
            <a:endParaRPr lang="en-US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WC_Presentation_Template">
  <a:themeElements>
    <a:clrScheme name="BWC TTA">
      <a:dk1>
        <a:sysClr val="windowText" lastClr="000000"/>
      </a:dk1>
      <a:lt1>
        <a:sysClr val="window" lastClr="FFFFFF"/>
      </a:lt1>
      <a:dk2>
        <a:srgbClr val="1F497D"/>
      </a:dk2>
      <a:lt2>
        <a:srgbClr val="DBE3F1"/>
      </a:lt2>
      <a:accent1>
        <a:srgbClr val="0087C2"/>
      </a:accent1>
      <a:accent2>
        <a:srgbClr val="8DC63F"/>
      </a:accent2>
      <a:accent3>
        <a:srgbClr val="8064A2"/>
      </a:accent3>
      <a:accent4>
        <a:srgbClr val="A20641"/>
      </a:accent4>
      <a:accent5>
        <a:srgbClr val="7F7F7F"/>
      </a:accent5>
      <a:accent6>
        <a:srgbClr val="19ADFF"/>
      </a:accent6>
      <a:hlink>
        <a:srgbClr val="0000FF"/>
      </a:hlink>
      <a:folHlink>
        <a:srgbClr val="800080"/>
      </a:folHlink>
    </a:clrScheme>
    <a:fontScheme name="BWC TTA">
      <a:majorFont>
        <a:latin typeface="Corbel"/>
        <a:ea typeface=""/>
        <a:cs typeface=""/>
      </a:majorFont>
      <a:minorFont>
        <a:latin typeface="Constantia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U">
    <a:dk1>
      <a:srgbClr val="000000"/>
    </a:dk1>
    <a:lt1>
      <a:srgbClr val="FFFFFF"/>
    </a:lt1>
    <a:dk2>
      <a:srgbClr val="000000"/>
    </a:dk2>
    <a:lt2>
      <a:srgbClr val="808080"/>
    </a:lt2>
    <a:accent1>
      <a:srgbClr val="E2BF1C"/>
    </a:accent1>
    <a:accent2>
      <a:srgbClr val="731C11"/>
    </a:accent2>
    <a:accent3>
      <a:srgbClr val="FFFFFF"/>
    </a:accent3>
    <a:accent4>
      <a:srgbClr val="000000"/>
    </a:accent4>
    <a:accent5>
      <a:srgbClr val="FFD074"/>
    </a:accent5>
    <a:accent6>
      <a:srgbClr val="7A2922"/>
    </a:accent6>
    <a:hlink>
      <a:srgbClr val="CCCCFF"/>
    </a:hlink>
    <a:folHlink>
      <a:srgbClr val="B2B2B2"/>
    </a:folHlink>
  </a:clrScheme>
  <a:fontScheme name="sunburs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BWC_Presentation_Template</Template>
  <TotalTime>11747</TotalTime>
  <Words>1583</Words>
  <Application>Microsoft Office PowerPoint</Application>
  <PresentationFormat>On-screen Show (4:3)</PresentationFormat>
  <Paragraphs>259</Paragraphs>
  <Slides>42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Constantia</vt:lpstr>
      <vt:lpstr>Corbel</vt:lpstr>
      <vt:lpstr>Garamond</vt:lpstr>
      <vt:lpstr>Lucida Sans Unicode</vt:lpstr>
      <vt:lpstr>Tahoma</vt:lpstr>
      <vt:lpstr>Trebuchet MS</vt:lpstr>
      <vt:lpstr>Wingdings</vt:lpstr>
      <vt:lpstr>Wingdings 2</vt:lpstr>
      <vt:lpstr>BWC_Presentation_Template</vt:lpstr>
      <vt:lpstr>Worksheet</vt:lpstr>
      <vt:lpstr>Monitoring and Auditing for Compliance</vt:lpstr>
      <vt:lpstr>Agenda</vt:lpstr>
      <vt:lpstr>The Critical Importance of Policy</vt:lpstr>
      <vt:lpstr>Phoenix SPI: Activation Compliance</vt:lpstr>
      <vt:lpstr>Common Sense About Policy Compliance</vt:lpstr>
      <vt:lpstr>National Trends</vt:lpstr>
      <vt:lpstr>Trends from PIP Grantees</vt:lpstr>
      <vt:lpstr>Discipline Procedure</vt:lpstr>
      <vt:lpstr>Transforming Your Department  Through BWC Auditing</vt:lpstr>
      <vt:lpstr>The Importance of BWC Auditing</vt:lpstr>
      <vt:lpstr>Levels of BWC Implementation</vt:lpstr>
      <vt:lpstr>NOPD BWC Background</vt:lpstr>
      <vt:lpstr>1st Level of Implementation</vt:lpstr>
      <vt:lpstr>Policy &amp; Discipline</vt:lpstr>
      <vt:lpstr>2nd Level of Implementation</vt:lpstr>
      <vt:lpstr>Original Auditing Method</vt:lpstr>
      <vt:lpstr>Calculating Compliance</vt:lpstr>
      <vt:lpstr>Early BWC Audit</vt:lpstr>
      <vt:lpstr>A Few Months Later</vt:lpstr>
      <vt:lpstr>BWC Compliance Over Time</vt:lpstr>
      <vt:lpstr>3rd Level of Implementation</vt:lpstr>
      <vt:lpstr>BWC Complete</vt:lpstr>
      <vt:lpstr>BWC Performance Audits</vt:lpstr>
      <vt:lpstr>BWC Performance Audits</vt:lpstr>
      <vt:lpstr>BWC Performance Audits</vt:lpstr>
      <vt:lpstr>BWC Performance Audits</vt:lpstr>
      <vt:lpstr>BWC Performance Audits</vt:lpstr>
      <vt:lpstr>Improving through BWC Audits</vt:lpstr>
      <vt:lpstr>Increase in Public Trust &amp; Satisfaction</vt:lpstr>
      <vt:lpstr>Better Interactions with the Public</vt:lpstr>
      <vt:lpstr>Decrease in Public Complaints</vt:lpstr>
      <vt:lpstr>Decrease in Serious Force</vt:lpstr>
      <vt:lpstr>Lessons Learned</vt:lpstr>
      <vt:lpstr>Keys to Data-Driven Management</vt:lpstr>
      <vt:lpstr>Keys to Data-Driven Management</vt:lpstr>
      <vt:lpstr>Keys to Data-Driven Management</vt:lpstr>
      <vt:lpstr>Keys to Data-Driven Management</vt:lpstr>
      <vt:lpstr>Keys to Data-Driven Management</vt:lpstr>
      <vt:lpstr>Keys to Data-Driven Management</vt:lpstr>
      <vt:lpstr>Holistic BWC Implementation</vt:lpstr>
      <vt:lpstr>Transformative Impact</vt:lpstr>
      <vt:lpstr>Where to Find More</vt:lpstr>
    </vt:vector>
  </TitlesOfParts>
  <Company>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Fayetteville Police Department CAD Integration Project</dc:title>
  <dc:creator>Brown, William</dc:creator>
  <cp:lastModifiedBy>Dockstader, Jessica</cp:lastModifiedBy>
  <cp:revision>94</cp:revision>
  <dcterms:created xsi:type="dcterms:W3CDTF">2018-08-15T18:11:05Z</dcterms:created>
  <dcterms:modified xsi:type="dcterms:W3CDTF">2020-05-02T02:49:51Z</dcterms:modified>
</cp:coreProperties>
</file>